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
  </p:notesMasterIdLst>
  <p:handoutMasterIdLst>
    <p:handoutMasterId r:id="rId4"/>
  </p:handoutMasterIdLst>
  <p:sldIdLst>
    <p:sldId id="256" r:id="rId2"/>
  </p:sldIdLst>
  <p:sldSz cx="30267275" cy="42794238"/>
  <p:notesSz cx="6858000" cy="9637713"/>
  <p:defaultTextStyle>
    <a:defPPr>
      <a:defRPr lang="en-US"/>
    </a:defPPr>
    <a:lvl1pPr algn="l" rtl="0" fontAlgn="base">
      <a:spcBef>
        <a:spcPct val="0"/>
      </a:spcBef>
      <a:spcAft>
        <a:spcPct val="0"/>
      </a:spcAft>
      <a:defRPr sz="7827" kern="1200">
        <a:solidFill>
          <a:schemeClr val="tx1"/>
        </a:solidFill>
        <a:latin typeface="Arial" charset="0"/>
        <a:ea typeface="+mn-ea"/>
        <a:cs typeface="Arial" charset="0"/>
      </a:defRPr>
    </a:lvl1pPr>
    <a:lvl2pPr marL="440259" indent="1534" algn="l" rtl="0" fontAlgn="base">
      <a:spcBef>
        <a:spcPct val="0"/>
      </a:spcBef>
      <a:spcAft>
        <a:spcPct val="0"/>
      </a:spcAft>
      <a:defRPr sz="7827" kern="1200">
        <a:solidFill>
          <a:schemeClr val="tx1"/>
        </a:solidFill>
        <a:latin typeface="Arial" charset="0"/>
        <a:ea typeface="+mn-ea"/>
        <a:cs typeface="Arial" charset="0"/>
      </a:defRPr>
    </a:lvl2pPr>
    <a:lvl3pPr marL="882051" indent="1534" algn="l" rtl="0" fontAlgn="base">
      <a:spcBef>
        <a:spcPct val="0"/>
      </a:spcBef>
      <a:spcAft>
        <a:spcPct val="0"/>
      </a:spcAft>
      <a:defRPr sz="7827" kern="1200">
        <a:solidFill>
          <a:schemeClr val="tx1"/>
        </a:solidFill>
        <a:latin typeface="Arial" charset="0"/>
        <a:ea typeface="+mn-ea"/>
        <a:cs typeface="Arial" charset="0"/>
      </a:defRPr>
    </a:lvl3pPr>
    <a:lvl4pPr marL="1323844" indent="1534" algn="l" rtl="0" fontAlgn="base">
      <a:spcBef>
        <a:spcPct val="0"/>
      </a:spcBef>
      <a:spcAft>
        <a:spcPct val="0"/>
      </a:spcAft>
      <a:defRPr sz="7827" kern="1200">
        <a:solidFill>
          <a:schemeClr val="tx1"/>
        </a:solidFill>
        <a:latin typeface="Arial" charset="0"/>
        <a:ea typeface="+mn-ea"/>
        <a:cs typeface="Arial" charset="0"/>
      </a:defRPr>
    </a:lvl4pPr>
    <a:lvl5pPr marL="1765636" indent="1534" algn="l" rtl="0" fontAlgn="base">
      <a:spcBef>
        <a:spcPct val="0"/>
      </a:spcBef>
      <a:spcAft>
        <a:spcPct val="0"/>
      </a:spcAft>
      <a:defRPr sz="7827" kern="1200">
        <a:solidFill>
          <a:schemeClr val="tx1"/>
        </a:solidFill>
        <a:latin typeface="Arial" charset="0"/>
        <a:ea typeface="+mn-ea"/>
        <a:cs typeface="Arial" charset="0"/>
      </a:defRPr>
    </a:lvl5pPr>
    <a:lvl6pPr marL="2208962" algn="l" defTabSz="883585" rtl="0" eaLnBrk="1" latinLnBrk="0" hangingPunct="1">
      <a:defRPr sz="7827" kern="1200">
        <a:solidFill>
          <a:schemeClr val="tx1"/>
        </a:solidFill>
        <a:latin typeface="Arial" charset="0"/>
        <a:ea typeface="+mn-ea"/>
        <a:cs typeface="Arial" charset="0"/>
      </a:defRPr>
    </a:lvl6pPr>
    <a:lvl7pPr marL="2650754" algn="l" defTabSz="883585" rtl="0" eaLnBrk="1" latinLnBrk="0" hangingPunct="1">
      <a:defRPr sz="7827" kern="1200">
        <a:solidFill>
          <a:schemeClr val="tx1"/>
        </a:solidFill>
        <a:latin typeface="Arial" charset="0"/>
        <a:ea typeface="+mn-ea"/>
        <a:cs typeface="Arial" charset="0"/>
      </a:defRPr>
    </a:lvl7pPr>
    <a:lvl8pPr marL="3092547" algn="l" defTabSz="883585" rtl="0" eaLnBrk="1" latinLnBrk="0" hangingPunct="1">
      <a:defRPr sz="7827" kern="1200">
        <a:solidFill>
          <a:schemeClr val="tx1"/>
        </a:solidFill>
        <a:latin typeface="Arial" charset="0"/>
        <a:ea typeface="+mn-ea"/>
        <a:cs typeface="Arial" charset="0"/>
      </a:defRPr>
    </a:lvl8pPr>
    <a:lvl9pPr marL="3534339" algn="l" defTabSz="883585" rtl="0" eaLnBrk="1" latinLnBrk="0" hangingPunct="1">
      <a:defRPr sz="7827"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3479" userDrawn="1">
          <p15:clr>
            <a:srgbClr val="A4A3A4"/>
          </p15:clr>
        </p15:guide>
        <p15:guide id="2" pos="95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0099"/>
    <a:srgbClr val="AAF4E6"/>
    <a:srgbClr val="3206D4"/>
    <a:srgbClr val="640000"/>
    <a:srgbClr val="800000"/>
    <a:srgbClr val="FF000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85" autoAdjust="0"/>
    <p:restoredTop sz="99462" autoAdjust="0"/>
  </p:normalViewPr>
  <p:slideViewPr>
    <p:cSldViewPr>
      <p:cViewPr>
        <p:scale>
          <a:sx n="30" d="100"/>
          <a:sy n="30" d="100"/>
        </p:scale>
        <p:origin x="632" y="24"/>
      </p:cViewPr>
      <p:guideLst>
        <p:guide orient="horz" pos="13479"/>
        <p:guide pos="953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2600"/>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sz="quarter" idx="1"/>
          </p:nvPr>
        </p:nvSpPr>
        <p:spPr>
          <a:xfrm>
            <a:off x="3884613" y="0"/>
            <a:ext cx="2971800" cy="482600"/>
          </a:xfrm>
          <a:prstGeom prst="rect">
            <a:avLst/>
          </a:prstGeom>
        </p:spPr>
        <p:txBody>
          <a:bodyPr vert="horz" lIns="91440" tIns="45720" rIns="91440" bIns="45720" rtlCol="0"/>
          <a:lstStyle>
            <a:lvl1pPr algn="r">
              <a:defRPr sz="1200">
                <a:cs typeface="+mn-cs"/>
              </a:defRPr>
            </a:lvl1pPr>
          </a:lstStyle>
          <a:p>
            <a:pPr>
              <a:defRPr/>
            </a:pPr>
            <a:fld id="{7F4C8389-F1F5-4823-817A-A3129A068648}" type="datetimeFigureOut">
              <a:rPr lang="en-US"/>
              <a:pPr>
                <a:defRPr/>
              </a:pPr>
              <a:t>9/16/2023</a:t>
            </a:fld>
            <a:endParaRPr lang="en-US"/>
          </a:p>
        </p:txBody>
      </p:sp>
      <p:sp>
        <p:nvSpPr>
          <p:cNvPr id="4" name="Footer Placeholder 3"/>
          <p:cNvSpPr>
            <a:spLocks noGrp="1"/>
          </p:cNvSpPr>
          <p:nvPr>
            <p:ph type="ftr" sz="quarter" idx="2"/>
          </p:nvPr>
        </p:nvSpPr>
        <p:spPr>
          <a:xfrm>
            <a:off x="0" y="9153525"/>
            <a:ext cx="2971800" cy="482600"/>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5" name="Slide Number Placeholder 4"/>
          <p:cNvSpPr>
            <a:spLocks noGrp="1"/>
          </p:cNvSpPr>
          <p:nvPr>
            <p:ph type="sldNum" sz="quarter" idx="3"/>
          </p:nvPr>
        </p:nvSpPr>
        <p:spPr>
          <a:xfrm>
            <a:off x="3884613" y="9153525"/>
            <a:ext cx="2971800" cy="482600"/>
          </a:xfrm>
          <a:prstGeom prst="rect">
            <a:avLst/>
          </a:prstGeom>
        </p:spPr>
        <p:txBody>
          <a:bodyPr vert="horz" lIns="91440" tIns="45720" rIns="91440" bIns="45720" rtlCol="0" anchor="b"/>
          <a:lstStyle>
            <a:lvl1pPr algn="r">
              <a:defRPr sz="1200">
                <a:cs typeface="+mn-cs"/>
              </a:defRPr>
            </a:lvl1pPr>
          </a:lstStyle>
          <a:p>
            <a:pPr>
              <a:defRPr/>
            </a:pPr>
            <a:fld id="{FE145BD6-1ACD-4E95-8B89-E9524C865B2E}" type="slidenum">
              <a:rPr lang="en-US"/>
              <a:pPr>
                <a:defRPr/>
              </a:pPr>
              <a:t>‹#›</a:t>
            </a:fld>
            <a:endParaRPr lang="en-US"/>
          </a:p>
        </p:txBody>
      </p:sp>
    </p:spTree>
    <p:extLst>
      <p:ext uri="{BB962C8B-B14F-4D97-AF65-F5344CB8AC3E}">
        <p14:creationId xmlns:p14="http://schemas.microsoft.com/office/powerpoint/2010/main" val="550967232"/>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15T19:27:04.691"/>
    </inkml:context>
    <inkml:brush xml:id="br0">
      <inkml:brushProperty name="width" value="0.05" units="cm"/>
      <inkml:brushProperty name="height" value="0.05" units="cm"/>
      <inkml:brushProperty name="ignorePressure" value="1"/>
    </inkml:brush>
  </inkml:definitions>
  <inkml:trace contextRef="#ctx0" brushRef="#br0">1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15T19:27:05.679"/>
    </inkml:context>
    <inkml:brush xml:id="br0">
      <inkml:brushProperty name="width" value="0.05" units="cm"/>
      <inkml:brushProperty name="height" value="0.05" units="cm"/>
      <inkml:brushProperty name="ignorePressure" value="1"/>
    </inkml:brush>
  </inkml:definitions>
  <inkml:trace contextRef="#ctx0" brushRef="#br0">1 1,'0'0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15T19:27:06.633"/>
    </inkml:context>
    <inkml:brush xml:id="br0">
      <inkml:brushProperty name="width" value="0.05" units="cm"/>
      <inkml:brushProperty name="height" value="0.05" units="cm"/>
      <inkml:brushProperty name="ignorePressure" value="1"/>
    </inkml:brush>
  </inkml:definitions>
  <inkml:trace contextRef="#ctx0" brushRef="#br0">1 1,'0'0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15T19:27:06.841"/>
    </inkml:context>
    <inkml:brush xml:id="br0">
      <inkml:brushProperty name="width" value="0.05" units="cm"/>
      <inkml:brushProperty name="height" value="0.05" units="cm"/>
      <inkml:brushProperty name="ignorePressure" value="1"/>
    </inkml:brush>
  </inkml:definitions>
  <inkml:trace contextRef="#ctx0" brushRef="#br0">1 1,'0'0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2600"/>
          </a:xfrm>
          <a:prstGeom prst="rect">
            <a:avLst/>
          </a:prstGeom>
        </p:spPr>
        <p:txBody>
          <a:bodyPr vert="horz" lIns="91440" tIns="45720" rIns="91440" bIns="45720" rtlCol="0"/>
          <a:lstStyle>
            <a:lvl1pPr algn="l">
              <a:defRPr sz="1200">
                <a:latin typeface="Arial" charset="0"/>
                <a:cs typeface="+mn-cs"/>
              </a:defRPr>
            </a:lvl1pPr>
          </a:lstStyle>
          <a:p>
            <a:pPr>
              <a:defRPr/>
            </a:pPr>
            <a:endParaRPr lang="en-GB"/>
          </a:p>
        </p:txBody>
      </p:sp>
      <p:sp>
        <p:nvSpPr>
          <p:cNvPr id="3" name="Date Placeholder 2"/>
          <p:cNvSpPr>
            <a:spLocks noGrp="1"/>
          </p:cNvSpPr>
          <p:nvPr>
            <p:ph type="dt" idx="1"/>
          </p:nvPr>
        </p:nvSpPr>
        <p:spPr>
          <a:xfrm>
            <a:off x="3884613" y="0"/>
            <a:ext cx="2971800" cy="482600"/>
          </a:xfrm>
          <a:prstGeom prst="rect">
            <a:avLst/>
          </a:prstGeom>
        </p:spPr>
        <p:txBody>
          <a:bodyPr vert="horz" lIns="91440" tIns="45720" rIns="91440" bIns="45720" rtlCol="0"/>
          <a:lstStyle>
            <a:lvl1pPr algn="r">
              <a:defRPr sz="1200">
                <a:latin typeface="Arial" charset="0"/>
                <a:cs typeface="+mn-cs"/>
              </a:defRPr>
            </a:lvl1pPr>
          </a:lstStyle>
          <a:p>
            <a:pPr>
              <a:defRPr/>
            </a:pPr>
            <a:fld id="{636289D7-99AF-4728-B836-5C3F9646508F}" type="datetimeFigureOut">
              <a:rPr lang="en-GB"/>
              <a:pPr>
                <a:defRPr/>
              </a:pPr>
              <a:t>16/09/2023</a:t>
            </a:fld>
            <a:endParaRPr lang="en-GB"/>
          </a:p>
        </p:txBody>
      </p:sp>
      <p:sp>
        <p:nvSpPr>
          <p:cNvPr id="4" name="Slide Image Placeholder 3"/>
          <p:cNvSpPr>
            <a:spLocks noGrp="1" noRot="1" noChangeAspect="1"/>
          </p:cNvSpPr>
          <p:nvPr>
            <p:ph type="sldImg" idx="2"/>
          </p:nvPr>
        </p:nvSpPr>
        <p:spPr>
          <a:xfrm>
            <a:off x="2151063" y="722313"/>
            <a:ext cx="2555875" cy="361473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578350"/>
            <a:ext cx="5486400" cy="43370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153525"/>
            <a:ext cx="2971800" cy="4826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en-GB"/>
          </a:p>
        </p:txBody>
      </p:sp>
      <p:sp>
        <p:nvSpPr>
          <p:cNvPr id="7" name="Slide Number Placeholder 6"/>
          <p:cNvSpPr>
            <a:spLocks noGrp="1"/>
          </p:cNvSpPr>
          <p:nvPr>
            <p:ph type="sldNum" sz="quarter" idx="5"/>
          </p:nvPr>
        </p:nvSpPr>
        <p:spPr>
          <a:xfrm>
            <a:off x="3884613" y="9153525"/>
            <a:ext cx="2971800" cy="482600"/>
          </a:xfrm>
          <a:prstGeom prst="rect">
            <a:avLst/>
          </a:prstGeom>
        </p:spPr>
        <p:txBody>
          <a:bodyPr vert="horz" lIns="91440" tIns="45720" rIns="91440" bIns="45720" rtlCol="0" anchor="b"/>
          <a:lstStyle>
            <a:lvl1pPr algn="r">
              <a:defRPr sz="1200">
                <a:latin typeface="Arial" charset="0"/>
                <a:cs typeface="+mn-cs"/>
              </a:defRPr>
            </a:lvl1pPr>
          </a:lstStyle>
          <a:p>
            <a:pPr>
              <a:defRPr/>
            </a:pPr>
            <a:fld id="{DD32ACFE-DA2A-4304-8A51-AC39982238D5}" type="slidenum">
              <a:rPr lang="en-GB"/>
              <a:pPr>
                <a:defRPr/>
              </a:pPr>
              <a:t>‹#›</a:t>
            </a:fld>
            <a:endParaRPr lang="en-GB"/>
          </a:p>
        </p:txBody>
      </p:sp>
    </p:spTree>
    <p:extLst>
      <p:ext uri="{BB962C8B-B14F-4D97-AF65-F5344CB8AC3E}">
        <p14:creationId xmlns:p14="http://schemas.microsoft.com/office/powerpoint/2010/main" val="21097952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60" kern="1200">
        <a:solidFill>
          <a:schemeClr val="tx1"/>
        </a:solidFill>
        <a:latin typeface="+mn-lt"/>
        <a:ea typeface="+mn-ea"/>
        <a:cs typeface="+mn-cs"/>
      </a:defRPr>
    </a:lvl1pPr>
    <a:lvl2pPr marL="441792" algn="l" rtl="0" eaLnBrk="0" fontAlgn="base" hangingPunct="0">
      <a:spcBef>
        <a:spcPct val="30000"/>
      </a:spcBef>
      <a:spcAft>
        <a:spcPct val="0"/>
      </a:spcAft>
      <a:defRPr sz="1160" kern="1200">
        <a:solidFill>
          <a:schemeClr val="tx1"/>
        </a:solidFill>
        <a:latin typeface="+mn-lt"/>
        <a:ea typeface="+mn-ea"/>
        <a:cs typeface="+mn-cs"/>
      </a:defRPr>
    </a:lvl2pPr>
    <a:lvl3pPr marL="883585" algn="l" rtl="0" eaLnBrk="0" fontAlgn="base" hangingPunct="0">
      <a:spcBef>
        <a:spcPct val="30000"/>
      </a:spcBef>
      <a:spcAft>
        <a:spcPct val="0"/>
      </a:spcAft>
      <a:defRPr sz="1160" kern="1200">
        <a:solidFill>
          <a:schemeClr val="tx1"/>
        </a:solidFill>
        <a:latin typeface="+mn-lt"/>
        <a:ea typeface="+mn-ea"/>
        <a:cs typeface="+mn-cs"/>
      </a:defRPr>
    </a:lvl3pPr>
    <a:lvl4pPr marL="1325377" algn="l" rtl="0" eaLnBrk="0" fontAlgn="base" hangingPunct="0">
      <a:spcBef>
        <a:spcPct val="30000"/>
      </a:spcBef>
      <a:spcAft>
        <a:spcPct val="0"/>
      </a:spcAft>
      <a:defRPr sz="1160" kern="1200">
        <a:solidFill>
          <a:schemeClr val="tx1"/>
        </a:solidFill>
        <a:latin typeface="+mn-lt"/>
        <a:ea typeface="+mn-ea"/>
        <a:cs typeface="+mn-cs"/>
      </a:defRPr>
    </a:lvl4pPr>
    <a:lvl5pPr marL="1767169" algn="l" rtl="0" eaLnBrk="0" fontAlgn="base" hangingPunct="0">
      <a:spcBef>
        <a:spcPct val="30000"/>
      </a:spcBef>
      <a:spcAft>
        <a:spcPct val="0"/>
      </a:spcAft>
      <a:defRPr sz="1160" kern="1200">
        <a:solidFill>
          <a:schemeClr val="tx1"/>
        </a:solidFill>
        <a:latin typeface="+mn-lt"/>
        <a:ea typeface="+mn-ea"/>
        <a:cs typeface="+mn-cs"/>
      </a:defRPr>
    </a:lvl5pPr>
    <a:lvl6pPr marL="2208962" algn="l" defTabSz="883585" rtl="0" eaLnBrk="1" latinLnBrk="0" hangingPunct="1">
      <a:defRPr sz="1160" kern="1200">
        <a:solidFill>
          <a:schemeClr val="tx1"/>
        </a:solidFill>
        <a:latin typeface="+mn-lt"/>
        <a:ea typeface="+mn-ea"/>
        <a:cs typeface="+mn-cs"/>
      </a:defRPr>
    </a:lvl6pPr>
    <a:lvl7pPr marL="2650754" algn="l" defTabSz="883585" rtl="0" eaLnBrk="1" latinLnBrk="0" hangingPunct="1">
      <a:defRPr sz="1160" kern="1200">
        <a:solidFill>
          <a:schemeClr val="tx1"/>
        </a:solidFill>
        <a:latin typeface="+mn-lt"/>
        <a:ea typeface="+mn-ea"/>
        <a:cs typeface="+mn-cs"/>
      </a:defRPr>
    </a:lvl7pPr>
    <a:lvl8pPr marL="3092547" algn="l" defTabSz="883585" rtl="0" eaLnBrk="1" latinLnBrk="0" hangingPunct="1">
      <a:defRPr sz="1160" kern="1200">
        <a:solidFill>
          <a:schemeClr val="tx1"/>
        </a:solidFill>
        <a:latin typeface="+mn-lt"/>
        <a:ea typeface="+mn-ea"/>
        <a:cs typeface="+mn-cs"/>
      </a:defRPr>
    </a:lvl8pPr>
    <a:lvl9pPr marL="3534339" algn="l" defTabSz="883585" rtl="0" eaLnBrk="1" latinLnBrk="0" hangingPunct="1">
      <a:defRPr sz="11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xfrm>
            <a:off x="2151063" y="722313"/>
            <a:ext cx="2555875" cy="3614737"/>
          </a:xfrm>
          <a:noFill/>
          <a:ln>
            <a:solidFill>
              <a:srgbClr val="000000"/>
            </a:solidFill>
            <a:miter lim="800000"/>
            <a:headEnd/>
            <a:tailEnd/>
          </a:ln>
        </p:spPr>
      </p:sp>
      <p:sp>
        <p:nvSpPr>
          <p:cNvPr id="7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8468948-4D38-4653-B79F-DF65DB1FEF59}" type="slidenum">
              <a:rPr lang="en-GB" smtClean="0"/>
              <a:pPr>
                <a:defRPr/>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gradFill rotWithShape="1">
          <a:gsLst>
            <a:gs pos="0">
              <a:srgbClr val="96929E"/>
            </a:gs>
            <a:gs pos="25000">
              <a:srgbClr val="918D98"/>
            </a:gs>
            <a:gs pos="100000">
              <a:srgbClr val="27242D"/>
            </a:gs>
          </a:gsLst>
          <a:path path="shape">
            <a:fillToRect l="10001" t="110001" r="10001" b="100000"/>
          </a:path>
        </a:grad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1765591" y="8558848"/>
            <a:ext cx="25989501" cy="11411797"/>
          </a:xfrm>
          <a:ln>
            <a:noFill/>
          </a:ln>
        </p:spPr>
        <p:txBody>
          <a:bodyPr tIns="0" rIns="82296">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23539"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1765592" y="20146215"/>
            <a:ext cx="25999589" cy="10936305"/>
          </a:xfrm>
        </p:spPr>
        <p:txBody>
          <a:bodyPr lIns="0" rIns="82296"/>
          <a:lstStyle>
            <a:lvl1pPr marL="0" marR="192182" indent="0" algn="r">
              <a:buNone/>
              <a:defRPr>
                <a:solidFill>
                  <a:schemeClr val="tx1"/>
                </a:solidFill>
              </a:defRPr>
            </a:lvl1pPr>
            <a:lvl2pPr marL="1921817" indent="0" algn="ctr">
              <a:buNone/>
            </a:lvl2pPr>
            <a:lvl3pPr marL="3843635" indent="0" algn="ctr">
              <a:buNone/>
            </a:lvl3pPr>
            <a:lvl4pPr marL="5765452" indent="0" algn="ctr">
              <a:buNone/>
            </a:lvl4pPr>
            <a:lvl5pPr marL="7687269" indent="0" algn="ctr">
              <a:buNone/>
            </a:lvl5pPr>
            <a:lvl6pPr marL="9609087" indent="0" algn="ctr">
              <a:buNone/>
            </a:lvl6pPr>
            <a:lvl7pPr marL="11530904" indent="0" algn="ctr">
              <a:buNone/>
            </a:lvl7pPr>
            <a:lvl8pPr marL="13452721" indent="0" algn="ctr">
              <a:buNone/>
            </a:lvl8pPr>
            <a:lvl9pPr marL="15374539"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535050A6-B455-4316-BA4C-8C0B61ED1B0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64B2B05-0E22-4833-97CA-5612026CBE1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43775" y="5705909"/>
            <a:ext cx="6810137" cy="3252164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13364" y="5705909"/>
            <a:ext cx="19925956" cy="3252164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82D8AEB-FC07-450A-9BFB-79ED304448F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6024CA8-7F8F-4024-B987-A7F8CE754E5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rotWithShape="1">
          <a:gsLst>
            <a:gs pos="0">
              <a:srgbClr val="96929E"/>
            </a:gs>
            <a:gs pos="25000">
              <a:srgbClr val="918D98"/>
            </a:gs>
            <a:gs pos="100000">
              <a:srgbClr val="27242D"/>
            </a:gs>
          </a:gsLst>
          <a:path path="shape">
            <a:fillToRect l="10001" t="110001" r="10001"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55504" y="8216495"/>
            <a:ext cx="25727184" cy="8501788"/>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23539"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1755504" y="16877230"/>
            <a:ext cx="25727184" cy="9420673"/>
          </a:xfrm>
        </p:spPr>
        <p:txBody>
          <a:bodyPr lIns="205740" rIns="205740"/>
          <a:lstStyle>
            <a:lvl1pPr marL="0" indent="0">
              <a:buNone/>
              <a:defRPr sz="9248">
                <a:solidFill>
                  <a:schemeClr val="tx1"/>
                </a:solidFill>
              </a:defRPr>
            </a:lvl1pPr>
            <a:lvl2pPr>
              <a:buNone/>
              <a:defRPr sz="7566">
                <a:solidFill>
                  <a:schemeClr val="tx1">
                    <a:tint val="75000"/>
                  </a:schemeClr>
                </a:solidFill>
              </a:defRPr>
            </a:lvl2pPr>
            <a:lvl3pPr>
              <a:buNone/>
              <a:defRPr sz="6726">
                <a:solidFill>
                  <a:schemeClr val="tx1">
                    <a:tint val="75000"/>
                  </a:schemeClr>
                </a:solidFill>
              </a:defRPr>
            </a:lvl3pPr>
            <a:lvl4pPr>
              <a:buNone/>
              <a:defRPr sz="5885">
                <a:solidFill>
                  <a:schemeClr val="tx1">
                    <a:tint val="75000"/>
                  </a:schemeClr>
                </a:solidFill>
              </a:defRPr>
            </a:lvl4pPr>
            <a:lvl5pPr>
              <a:buNone/>
              <a:defRPr sz="5885">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7B87A7F-960E-4B74-9A4A-9A26846AE1E9}"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3364" y="4393542"/>
            <a:ext cx="27240548" cy="7132373"/>
          </a:xfrm>
        </p:spPr>
        <p:txBody>
          <a:bodyPr/>
          <a:lstStyle/>
          <a:p>
            <a:r>
              <a:rPr lang="en-US"/>
              <a:t>Click to edit Master title style</a:t>
            </a:r>
          </a:p>
        </p:txBody>
      </p:sp>
      <p:sp>
        <p:nvSpPr>
          <p:cNvPr id="3" name="Content Placeholder 2"/>
          <p:cNvSpPr>
            <a:spLocks noGrp="1"/>
          </p:cNvSpPr>
          <p:nvPr>
            <p:ph sz="half" idx="1"/>
          </p:nvPr>
        </p:nvSpPr>
        <p:spPr>
          <a:xfrm>
            <a:off x="1513365" y="11981420"/>
            <a:ext cx="13368047" cy="27673607"/>
          </a:xfrm>
        </p:spPr>
        <p:txBody>
          <a:bodyPr/>
          <a:lstStyle>
            <a:lvl1pPr>
              <a:defRPr sz="10929"/>
            </a:lvl1pPr>
            <a:lvl2pPr>
              <a:defRPr sz="10088"/>
            </a:lvl2pPr>
            <a:lvl3pPr>
              <a:defRPr sz="8407"/>
            </a:lvl3pPr>
            <a:lvl4pPr>
              <a:defRPr sz="7566"/>
            </a:lvl4pPr>
            <a:lvl5pPr>
              <a:defRPr sz="7566"/>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385866" y="11981420"/>
            <a:ext cx="13368047" cy="27673607"/>
          </a:xfrm>
        </p:spPr>
        <p:txBody>
          <a:bodyPr/>
          <a:lstStyle>
            <a:lvl1pPr>
              <a:defRPr sz="10929"/>
            </a:lvl1pPr>
            <a:lvl2pPr>
              <a:defRPr sz="10088"/>
            </a:lvl2pPr>
            <a:lvl3pPr>
              <a:defRPr sz="8407"/>
            </a:lvl3pPr>
            <a:lvl4pPr>
              <a:defRPr sz="7566"/>
            </a:lvl4pPr>
            <a:lvl5pPr>
              <a:defRPr sz="7566"/>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ABC6EAC-1C15-4893-A1BA-1CD105E9D05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364" y="4393542"/>
            <a:ext cx="27240548" cy="7132373"/>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364" y="11576833"/>
            <a:ext cx="13373303" cy="4114387"/>
          </a:xfrm>
        </p:spPr>
        <p:txBody>
          <a:bodyPr lIns="205740" tIns="0" rIns="205740" bIns="0" anchor="ctr">
            <a:noAutofit/>
          </a:bodyPr>
          <a:lstStyle>
            <a:lvl1pPr marL="0" indent="0">
              <a:buNone/>
              <a:defRPr sz="10088" b="1" cap="none" baseline="0">
                <a:solidFill>
                  <a:schemeClr val="tx2"/>
                </a:solidFill>
                <a:effectLst/>
              </a:defRPr>
            </a:lvl1pPr>
            <a:lvl2pPr>
              <a:buNone/>
              <a:defRPr sz="8407" b="1"/>
            </a:lvl2pPr>
            <a:lvl3pPr>
              <a:buNone/>
              <a:defRPr sz="7566" b="1"/>
            </a:lvl3pPr>
            <a:lvl4pPr>
              <a:buNone/>
              <a:defRPr sz="6726" b="1"/>
            </a:lvl4pPr>
            <a:lvl5pPr>
              <a:buNone/>
              <a:defRPr sz="6726" b="1"/>
            </a:lvl5pPr>
          </a:lstStyle>
          <a:p>
            <a:pPr lvl="0"/>
            <a:r>
              <a:rPr lang="en-US"/>
              <a:t>Click to edit Master text styles</a:t>
            </a:r>
          </a:p>
        </p:txBody>
      </p:sp>
      <p:sp>
        <p:nvSpPr>
          <p:cNvPr id="4" name="Text Placeholder 3"/>
          <p:cNvSpPr>
            <a:spLocks noGrp="1"/>
          </p:cNvSpPr>
          <p:nvPr>
            <p:ph type="body" sz="half" idx="3"/>
          </p:nvPr>
        </p:nvSpPr>
        <p:spPr>
          <a:xfrm>
            <a:off x="15375357" y="11604974"/>
            <a:ext cx="13378556" cy="4086251"/>
          </a:xfrm>
        </p:spPr>
        <p:txBody>
          <a:bodyPr lIns="205740" tIns="0" rIns="205740" bIns="0" anchor="ctr"/>
          <a:lstStyle>
            <a:lvl1pPr marL="0" indent="0">
              <a:buNone/>
              <a:defRPr sz="10088" b="1" cap="none" baseline="0">
                <a:solidFill>
                  <a:schemeClr val="tx2"/>
                </a:solidFill>
                <a:effectLst/>
              </a:defRPr>
            </a:lvl1pPr>
            <a:lvl2pPr>
              <a:buNone/>
              <a:defRPr sz="8407" b="1"/>
            </a:lvl2pPr>
            <a:lvl3pPr>
              <a:buNone/>
              <a:defRPr sz="7566" b="1"/>
            </a:lvl3pPr>
            <a:lvl4pPr>
              <a:buNone/>
              <a:defRPr sz="6726" b="1"/>
            </a:lvl4pPr>
            <a:lvl5pPr>
              <a:buNone/>
              <a:defRPr sz="6726" b="1"/>
            </a:lvl5pPr>
          </a:lstStyle>
          <a:p>
            <a:pPr lvl="0"/>
            <a:r>
              <a:rPr lang="en-US"/>
              <a:t>Click to edit Master text styles</a:t>
            </a:r>
          </a:p>
        </p:txBody>
      </p:sp>
      <p:sp>
        <p:nvSpPr>
          <p:cNvPr id="5" name="Content Placeholder 4"/>
          <p:cNvSpPr>
            <a:spLocks noGrp="1"/>
          </p:cNvSpPr>
          <p:nvPr>
            <p:ph sz="quarter" idx="2"/>
          </p:nvPr>
        </p:nvSpPr>
        <p:spPr>
          <a:xfrm>
            <a:off x="1513364" y="15691222"/>
            <a:ext cx="13373303" cy="23997471"/>
          </a:xfrm>
        </p:spPr>
        <p:txBody>
          <a:bodyPr tIns="0"/>
          <a:lstStyle>
            <a:lvl1pPr>
              <a:defRPr sz="9248"/>
            </a:lvl1pPr>
            <a:lvl2pPr>
              <a:defRPr sz="8407"/>
            </a:lvl2pPr>
            <a:lvl3pPr>
              <a:defRPr sz="7566"/>
            </a:lvl3pPr>
            <a:lvl4pPr>
              <a:defRPr sz="6726"/>
            </a:lvl4pPr>
            <a:lvl5pPr>
              <a:defRPr sz="6726"/>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15375357" y="15691222"/>
            <a:ext cx="13378556" cy="23997471"/>
          </a:xfrm>
        </p:spPr>
        <p:txBody>
          <a:bodyPr tIns="0"/>
          <a:lstStyle>
            <a:lvl1pPr>
              <a:defRPr sz="9248"/>
            </a:lvl1pPr>
            <a:lvl2pPr>
              <a:defRPr sz="8407"/>
            </a:lvl2pPr>
            <a:lvl3pPr>
              <a:defRPr sz="7566"/>
            </a:lvl3pPr>
            <a:lvl4pPr>
              <a:defRPr sz="6726"/>
            </a:lvl4pPr>
            <a:lvl5pPr>
              <a:defRPr sz="6726"/>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7B17178B-9F47-4BB6-9948-769D37A17EA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13365" y="4393542"/>
            <a:ext cx="27492775" cy="7132373"/>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21017"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D37FEEFA-87A5-4107-B6F2-6C55F58E33F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7E19D385-EBC8-4C88-9F63-E43B7D5FAE6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70047" y="3209582"/>
            <a:ext cx="9080183" cy="7251246"/>
          </a:xfrm>
        </p:spPr>
        <p:txBody>
          <a:bodyPr>
            <a:noAutofit/>
          </a:bodyPr>
          <a:lstStyle>
            <a:lvl1pPr algn="l" rtl="0">
              <a:spcBef>
                <a:spcPct val="0"/>
              </a:spcBef>
              <a:buNone/>
              <a:defRPr sz="10929"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2270047" y="10460814"/>
            <a:ext cx="9080183" cy="28529492"/>
          </a:xfrm>
        </p:spPr>
        <p:txBody>
          <a:bodyPr lIns="82296" rIns="82296"/>
          <a:lstStyle>
            <a:lvl1pPr marL="0" indent="0" algn="l">
              <a:buNone/>
              <a:defRPr sz="5885"/>
            </a:lvl1pPr>
            <a:lvl2pPr indent="0" algn="l">
              <a:buNone/>
              <a:defRPr sz="5044"/>
            </a:lvl2pPr>
            <a:lvl3pPr indent="0" algn="l">
              <a:buNone/>
              <a:defRPr sz="4203"/>
            </a:lvl3pPr>
            <a:lvl4pPr indent="0" algn="l">
              <a:buNone/>
              <a:defRPr sz="3830"/>
            </a:lvl4pPr>
            <a:lvl5pPr indent="0" algn="l">
              <a:buNone/>
              <a:defRPr sz="3830"/>
            </a:lvl5pPr>
          </a:lstStyle>
          <a:p>
            <a:pPr lvl="0"/>
            <a:r>
              <a:rPr lang="en-US"/>
              <a:t>Click to edit Master text styles</a:t>
            </a:r>
          </a:p>
        </p:txBody>
      </p:sp>
      <p:sp>
        <p:nvSpPr>
          <p:cNvPr id="4" name="Content Placeholder 3"/>
          <p:cNvSpPr>
            <a:spLocks noGrp="1"/>
          </p:cNvSpPr>
          <p:nvPr>
            <p:ph sz="half" idx="1"/>
          </p:nvPr>
        </p:nvSpPr>
        <p:spPr>
          <a:xfrm>
            <a:off x="11833664" y="10460814"/>
            <a:ext cx="16920247" cy="28529492"/>
          </a:xfrm>
        </p:spPr>
        <p:txBody>
          <a:bodyPr tIns="0"/>
          <a:lstStyle>
            <a:lvl1pPr>
              <a:defRPr sz="11770"/>
            </a:lvl1pPr>
            <a:lvl2pPr>
              <a:defRPr sz="10929"/>
            </a:lvl2pPr>
            <a:lvl3pPr>
              <a:defRPr sz="10088"/>
            </a:lvl3pPr>
            <a:lvl4pPr>
              <a:defRPr sz="8407"/>
            </a:lvl4pPr>
            <a:lvl5pPr>
              <a:defRPr sz="7566"/>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EF9EE448-A439-4237-AB76-23755A8AD44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10479074" y="6913811"/>
            <a:ext cx="17403831" cy="25677172"/>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384346" tIns="192173" rIns="384346" bIns="192173" anchor="ctr"/>
          <a:lstStyle/>
          <a:p>
            <a:pPr algn="ctr">
              <a:defRPr/>
            </a:pPr>
            <a:endParaRPr lang="en-US" sz="7311"/>
          </a:p>
        </p:txBody>
      </p:sp>
      <p:sp>
        <p:nvSpPr>
          <p:cNvPr id="6" name="Right Triangle 5"/>
          <p:cNvSpPr/>
          <p:nvPr/>
        </p:nvSpPr>
        <p:spPr>
          <a:xfrm rot="420000" flipV="1">
            <a:off x="26493504" y="33446364"/>
            <a:ext cx="516021" cy="968594"/>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384346" tIns="192173" rIns="384346" bIns="192173" anchor="ctr"/>
          <a:lstStyle/>
          <a:p>
            <a:pPr algn="ctr">
              <a:defRPr/>
            </a:pPr>
            <a:endParaRPr lang="en-US" sz="7311"/>
          </a:p>
        </p:txBody>
      </p:sp>
      <p:sp>
        <p:nvSpPr>
          <p:cNvPr id="7" name="Freeform 6"/>
          <p:cNvSpPr>
            <a:spLocks/>
          </p:cNvSpPr>
          <p:nvPr/>
        </p:nvSpPr>
        <p:spPr bwMode="auto">
          <a:xfrm flipV="1">
            <a:off x="-31140" y="36297112"/>
            <a:ext cx="30329554" cy="6497126"/>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lIns="384346" tIns="192173" rIns="384346" bIns="192173"/>
          <a:lstStyle/>
          <a:p>
            <a:pPr>
              <a:defRPr/>
            </a:pPr>
            <a:endParaRPr lang="en-US" sz="7311">
              <a:latin typeface="+mn-lt"/>
              <a:cs typeface="+mn-cs"/>
            </a:endParaRPr>
          </a:p>
        </p:txBody>
      </p:sp>
      <p:sp>
        <p:nvSpPr>
          <p:cNvPr id="8" name="Freeform 7"/>
          <p:cNvSpPr>
            <a:spLocks/>
          </p:cNvSpPr>
          <p:nvPr/>
        </p:nvSpPr>
        <p:spPr bwMode="auto">
          <a:xfrm flipV="1">
            <a:off x="14503440" y="38811368"/>
            <a:ext cx="15763835" cy="398287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lIns="384346" tIns="192173" rIns="384346" bIns="192173"/>
          <a:lstStyle/>
          <a:p>
            <a:pPr>
              <a:defRPr/>
            </a:pPr>
            <a:endParaRPr lang="en-US" sz="7311">
              <a:latin typeface="+mn-lt"/>
              <a:cs typeface="+mn-cs"/>
            </a:endParaRPr>
          </a:p>
        </p:txBody>
      </p:sp>
      <p:sp>
        <p:nvSpPr>
          <p:cNvPr id="2" name="Title 1"/>
          <p:cNvSpPr>
            <a:spLocks noGrp="1"/>
          </p:cNvSpPr>
          <p:nvPr>
            <p:ph type="title"/>
          </p:nvPr>
        </p:nvSpPr>
        <p:spPr>
          <a:xfrm>
            <a:off x="2017819" y="7344513"/>
            <a:ext cx="7324680" cy="9875628"/>
          </a:xfrm>
        </p:spPr>
        <p:txBody>
          <a:bodyPr lIns="205740" rIns="205740" bIns="205740"/>
          <a:lstStyle>
            <a:lvl1pPr algn="l">
              <a:buNone/>
              <a:defRPr sz="8407"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2017820" y="17651750"/>
            <a:ext cx="7314592" cy="13599058"/>
          </a:xfrm>
        </p:spPr>
        <p:txBody>
          <a:bodyPr lIns="288036" rIns="205740"/>
          <a:lstStyle>
            <a:lvl1pPr marL="0" indent="0" algn="l">
              <a:spcBef>
                <a:spcPts val="1051"/>
              </a:spcBef>
              <a:buFontTx/>
              <a:buNone/>
              <a:defRPr sz="5511"/>
            </a:lvl1pPr>
            <a:lvl2pPr>
              <a:defRPr sz="5044"/>
            </a:lvl2pPr>
            <a:lvl3pPr>
              <a:defRPr sz="4203"/>
            </a:lvl3pPr>
            <a:lvl4pPr>
              <a:defRPr sz="3830"/>
            </a:lvl4pPr>
            <a:lvl5pPr>
              <a:defRPr sz="3830"/>
            </a:lvl5pPr>
          </a:lstStyle>
          <a:p>
            <a:pPr lvl="0"/>
            <a:r>
              <a:rPr lang="en-US"/>
              <a:t>Click to edit Master text styles</a:t>
            </a:r>
          </a:p>
        </p:txBody>
      </p:sp>
      <p:sp>
        <p:nvSpPr>
          <p:cNvPr id="3" name="Picture Placeholder 2"/>
          <p:cNvSpPr>
            <a:spLocks noGrp="1"/>
          </p:cNvSpPr>
          <p:nvPr>
            <p:ph type="pic" idx="1"/>
          </p:nvPr>
        </p:nvSpPr>
        <p:spPr>
          <a:xfrm rot="420000">
            <a:off x="11538218" y="7485042"/>
            <a:ext cx="15284974" cy="24535363"/>
          </a:xfrm>
          <a:prstGeom prst="rect">
            <a:avLst/>
          </a:prstGeom>
          <a:solidFill>
            <a:schemeClr val="bg2"/>
          </a:solidFill>
          <a:ln w="3000" cap="rnd">
            <a:solidFill>
              <a:srgbClr val="C0C0C0"/>
            </a:solidFill>
            <a:round/>
          </a:ln>
          <a:effectLst/>
        </p:spPr>
        <p:txBody>
          <a:bodyPr>
            <a:normAutofit/>
          </a:bodyPr>
          <a:lstStyle>
            <a:lvl1pPr marL="0" indent="0">
              <a:buNone/>
              <a:defRPr sz="13451"/>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26736687" y="39663605"/>
            <a:ext cx="2016632" cy="2278396"/>
          </a:xfrm>
        </p:spPr>
        <p:txBody>
          <a:bodyPr/>
          <a:lstStyle>
            <a:lvl1pPr>
              <a:defRPr/>
            </a:lvl1pPr>
          </a:lstStyle>
          <a:p>
            <a:pPr>
              <a:defRPr/>
            </a:pPr>
            <a:fld id="{70AE3F73-9020-4E95-B4C5-33258BCD73A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31140" y="-44027"/>
            <a:ext cx="30329554" cy="6497126"/>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lIns="384346" tIns="192173" rIns="384346" bIns="192173"/>
          <a:lstStyle/>
          <a:p>
            <a:pPr>
              <a:defRPr/>
            </a:pPr>
            <a:endParaRPr lang="en-US" sz="7311">
              <a:latin typeface="+mn-lt"/>
              <a:cs typeface="+mn-cs"/>
            </a:endParaRPr>
          </a:p>
        </p:txBody>
      </p:sp>
      <p:sp>
        <p:nvSpPr>
          <p:cNvPr id="8" name="Freeform 7"/>
          <p:cNvSpPr>
            <a:spLocks/>
          </p:cNvSpPr>
          <p:nvPr/>
        </p:nvSpPr>
        <p:spPr bwMode="auto">
          <a:xfrm>
            <a:off x="14503440" y="-44027"/>
            <a:ext cx="15763835" cy="3982871"/>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lIns="384346" tIns="192173" rIns="384346" bIns="192173"/>
          <a:lstStyle/>
          <a:p>
            <a:pPr>
              <a:defRPr/>
            </a:pPr>
            <a:endParaRPr lang="en-US" sz="7311">
              <a:latin typeface="+mn-lt"/>
              <a:cs typeface="+mn-cs"/>
            </a:endParaRPr>
          </a:p>
        </p:txBody>
      </p:sp>
      <p:sp>
        <p:nvSpPr>
          <p:cNvPr id="2052" name="Title Placeholder 8"/>
          <p:cNvSpPr>
            <a:spLocks noGrp="1"/>
          </p:cNvSpPr>
          <p:nvPr>
            <p:ph type="title"/>
          </p:nvPr>
        </p:nvSpPr>
        <p:spPr bwMode="auto">
          <a:xfrm>
            <a:off x="1513958" y="4393265"/>
            <a:ext cx="27239361" cy="7132373"/>
          </a:xfrm>
          <a:prstGeom prst="rect">
            <a:avLst/>
          </a:prstGeom>
          <a:noFill/>
          <a:ln w="9525">
            <a:noFill/>
            <a:miter lim="800000"/>
            <a:headEnd/>
            <a:tailEnd/>
          </a:ln>
        </p:spPr>
        <p:txBody>
          <a:bodyPr vert="horz" wrap="square" lIns="0" tIns="205740" rIns="0" bIns="0" numCol="1" anchor="b" anchorCtr="0" compatLnSpc="1">
            <a:prstTxWarp prst="textNoShape">
              <a:avLst/>
            </a:prstTxWarp>
          </a:bodyPr>
          <a:lstStyle/>
          <a:p>
            <a:pPr lvl="0"/>
            <a:r>
              <a:rPr lang="en-US"/>
              <a:t>Click to edit Master title style</a:t>
            </a:r>
          </a:p>
        </p:txBody>
      </p:sp>
      <p:sp>
        <p:nvSpPr>
          <p:cNvPr id="2053" name="Text Placeholder 29"/>
          <p:cNvSpPr>
            <a:spLocks noGrp="1"/>
          </p:cNvSpPr>
          <p:nvPr>
            <p:ph type="body" idx="1"/>
          </p:nvPr>
        </p:nvSpPr>
        <p:spPr bwMode="auto">
          <a:xfrm>
            <a:off x="1513958" y="12077548"/>
            <a:ext cx="27239361" cy="27389507"/>
          </a:xfrm>
          <a:prstGeom prst="rect">
            <a:avLst/>
          </a:prstGeom>
          <a:noFill/>
          <a:ln w="9525">
            <a:noFill/>
            <a:miter lim="800000"/>
            <a:headEnd/>
            <a:tailEnd/>
          </a:ln>
        </p:spPr>
        <p:txBody>
          <a:bodyPr vert="horz" wrap="square" lIns="411480" tIns="205740" rIns="411480" bIns="20574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1513958" y="39663605"/>
            <a:ext cx="7061178" cy="2278396"/>
          </a:xfrm>
          <a:prstGeom prst="rect">
            <a:avLst/>
          </a:prstGeom>
        </p:spPr>
        <p:txBody>
          <a:bodyPr vert="horz" lIns="0" tIns="0" rIns="0" bIns="0" anchor="b"/>
          <a:lstStyle>
            <a:lvl1pPr algn="l" eaLnBrk="1" latinLnBrk="0" hangingPunct="1">
              <a:defRPr kumimoji="0" sz="5044">
                <a:solidFill>
                  <a:schemeClr val="tx2">
                    <a:shade val="90000"/>
                  </a:schemeClr>
                </a:solidFill>
                <a:latin typeface="Arial" charset="0"/>
                <a:cs typeface="+mn-cs"/>
              </a:defRPr>
            </a:lvl1pPr>
          </a:lstStyle>
          <a:p>
            <a:pPr>
              <a:defRPr/>
            </a:pPr>
            <a:endParaRPr lang="en-US"/>
          </a:p>
        </p:txBody>
      </p:sp>
      <p:sp>
        <p:nvSpPr>
          <p:cNvPr id="22" name="Footer Placeholder 21"/>
          <p:cNvSpPr>
            <a:spLocks noGrp="1"/>
          </p:cNvSpPr>
          <p:nvPr>
            <p:ph type="ftr" sz="quarter" idx="3"/>
          </p:nvPr>
        </p:nvSpPr>
        <p:spPr>
          <a:xfrm>
            <a:off x="8827215" y="39663605"/>
            <a:ext cx="11098890" cy="2278396"/>
          </a:xfrm>
          <a:prstGeom prst="rect">
            <a:avLst/>
          </a:prstGeom>
        </p:spPr>
        <p:txBody>
          <a:bodyPr vert="horz" lIns="0" tIns="0" rIns="0" bIns="0" anchor="b"/>
          <a:lstStyle>
            <a:lvl1pPr algn="l" eaLnBrk="1" latinLnBrk="0" hangingPunct="1">
              <a:defRPr kumimoji="0" sz="5044">
                <a:solidFill>
                  <a:schemeClr val="tx2">
                    <a:shade val="90000"/>
                  </a:schemeClr>
                </a:solidFill>
                <a:latin typeface="Arial" charset="0"/>
                <a:cs typeface="+mn-cs"/>
              </a:defRPr>
            </a:lvl1pPr>
          </a:lstStyle>
          <a:p>
            <a:pPr>
              <a:defRPr/>
            </a:pPr>
            <a:endParaRPr lang="en-US"/>
          </a:p>
        </p:txBody>
      </p:sp>
      <p:sp>
        <p:nvSpPr>
          <p:cNvPr id="18" name="Slide Number Placeholder 17"/>
          <p:cNvSpPr>
            <a:spLocks noGrp="1"/>
          </p:cNvSpPr>
          <p:nvPr>
            <p:ph type="sldNum" sz="quarter" idx="4"/>
          </p:nvPr>
        </p:nvSpPr>
        <p:spPr>
          <a:xfrm>
            <a:off x="26231045" y="39663605"/>
            <a:ext cx="2522273" cy="2278396"/>
          </a:xfrm>
          <a:prstGeom prst="rect">
            <a:avLst/>
          </a:prstGeom>
        </p:spPr>
        <p:txBody>
          <a:bodyPr vert="horz" lIns="0" tIns="0" rIns="0" bIns="0" anchor="b"/>
          <a:lstStyle>
            <a:lvl1pPr algn="r" eaLnBrk="1" latinLnBrk="0" hangingPunct="1">
              <a:defRPr kumimoji="0" sz="5044">
                <a:solidFill>
                  <a:schemeClr val="tx2">
                    <a:shade val="90000"/>
                  </a:schemeClr>
                </a:solidFill>
                <a:latin typeface="Arial" charset="0"/>
                <a:cs typeface="+mn-cs"/>
              </a:defRPr>
            </a:lvl1pPr>
          </a:lstStyle>
          <a:p>
            <a:pPr>
              <a:defRPr/>
            </a:pPr>
            <a:fld id="{2E4C4226-5769-4397-823D-55799FB9515F}" type="slidenum">
              <a:rPr lang="en-US"/>
              <a:pPr>
                <a:defRPr/>
              </a:pPr>
              <a:t>‹#›</a:t>
            </a:fld>
            <a:endParaRPr lang="en-US"/>
          </a:p>
        </p:txBody>
      </p:sp>
      <p:grpSp>
        <p:nvGrpSpPr>
          <p:cNvPr id="2057" name="Group 1"/>
          <p:cNvGrpSpPr>
            <a:grpSpLocks/>
          </p:cNvGrpSpPr>
          <p:nvPr/>
        </p:nvGrpSpPr>
        <p:grpSpPr bwMode="auto">
          <a:xfrm>
            <a:off x="-62278" y="1262632"/>
            <a:ext cx="30387384" cy="4052055"/>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sz="7311">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sz="7311">
                <a:cs typeface="+mn-cs"/>
              </a:endParaRPr>
            </a:p>
          </p:txBody>
        </p:sp>
      </p:grpSp>
    </p:spTree>
  </p:cSld>
  <p:clrMap bg1="lt1" tx1="dk1" bg2="lt2" tx2="dk2" accent1="accent1" accent2="accent2" accent3="accent3" accent4="accent4" accent5="accent5" accent6="accent6" hlink="hlink" folHlink="folHlink"/>
  <p:sldLayoutIdLst>
    <p:sldLayoutId id="2147484215" r:id="rId1"/>
    <p:sldLayoutId id="2147484207" r:id="rId2"/>
    <p:sldLayoutId id="2147484216" r:id="rId3"/>
    <p:sldLayoutId id="2147484208" r:id="rId4"/>
    <p:sldLayoutId id="2147484209" r:id="rId5"/>
    <p:sldLayoutId id="2147484210" r:id="rId6"/>
    <p:sldLayoutId id="2147484211" r:id="rId7"/>
    <p:sldLayoutId id="2147484212" r:id="rId8"/>
    <p:sldLayoutId id="2147484217" r:id="rId9"/>
    <p:sldLayoutId id="2147484213" r:id="rId10"/>
    <p:sldLayoutId id="2147484214" r:id="rId11"/>
  </p:sldLayoutIdLst>
  <p:txStyles>
    <p:titleStyle>
      <a:lvl1pPr algn="l" rtl="0" eaLnBrk="0" fontAlgn="base" hangingPunct="0">
        <a:spcBef>
          <a:spcPct val="0"/>
        </a:spcBef>
        <a:spcAft>
          <a:spcPct val="0"/>
        </a:spcAft>
        <a:defRPr sz="21017" kern="1200">
          <a:solidFill>
            <a:schemeClr val="tx2"/>
          </a:solidFill>
          <a:latin typeface="+mj-lt"/>
          <a:ea typeface="+mj-ea"/>
          <a:cs typeface="+mj-cs"/>
        </a:defRPr>
      </a:lvl1pPr>
      <a:lvl2pPr algn="l" rtl="0" eaLnBrk="0" fontAlgn="base" hangingPunct="0">
        <a:spcBef>
          <a:spcPct val="0"/>
        </a:spcBef>
        <a:spcAft>
          <a:spcPct val="0"/>
        </a:spcAft>
        <a:defRPr sz="21017">
          <a:solidFill>
            <a:schemeClr val="tx2"/>
          </a:solidFill>
          <a:latin typeface="Calibri" pitchFamily="34" charset="0"/>
        </a:defRPr>
      </a:lvl2pPr>
      <a:lvl3pPr algn="l" rtl="0" eaLnBrk="0" fontAlgn="base" hangingPunct="0">
        <a:spcBef>
          <a:spcPct val="0"/>
        </a:spcBef>
        <a:spcAft>
          <a:spcPct val="0"/>
        </a:spcAft>
        <a:defRPr sz="21017">
          <a:solidFill>
            <a:schemeClr val="tx2"/>
          </a:solidFill>
          <a:latin typeface="Calibri" pitchFamily="34" charset="0"/>
        </a:defRPr>
      </a:lvl3pPr>
      <a:lvl4pPr algn="l" rtl="0" eaLnBrk="0" fontAlgn="base" hangingPunct="0">
        <a:spcBef>
          <a:spcPct val="0"/>
        </a:spcBef>
        <a:spcAft>
          <a:spcPct val="0"/>
        </a:spcAft>
        <a:defRPr sz="21017">
          <a:solidFill>
            <a:schemeClr val="tx2"/>
          </a:solidFill>
          <a:latin typeface="Calibri" pitchFamily="34" charset="0"/>
        </a:defRPr>
      </a:lvl4pPr>
      <a:lvl5pPr algn="l" rtl="0" eaLnBrk="0" fontAlgn="base" hangingPunct="0">
        <a:spcBef>
          <a:spcPct val="0"/>
        </a:spcBef>
        <a:spcAft>
          <a:spcPct val="0"/>
        </a:spcAft>
        <a:defRPr sz="21017">
          <a:solidFill>
            <a:schemeClr val="tx2"/>
          </a:solidFill>
          <a:latin typeface="Calibri" pitchFamily="34" charset="0"/>
        </a:defRPr>
      </a:lvl5pPr>
      <a:lvl6pPr marL="427071" algn="l" rtl="0" fontAlgn="base">
        <a:spcBef>
          <a:spcPct val="0"/>
        </a:spcBef>
        <a:spcAft>
          <a:spcPct val="0"/>
        </a:spcAft>
        <a:defRPr sz="21017">
          <a:solidFill>
            <a:schemeClr val="tx2"/>
          </a:solidFill>
          <a:latin typeface="Calibri" pitchFamily="34" charset="0"/>
        </a:defRPr>
      </a:lvl6pPr>
      <a:lvl7pPr marL="854141" algn="l" rtl="0" fontAlgn="base">
        <a:spcBef>
          <a:spcPct val="0"/>
        </a:spcBef>
        <a:spcAft>
          <a:spcPct val="0"/>
        </a:spcAft>
        <a:defRPr sz="21017">
          <a:solidFill>
            <a:schemeClr val="tx2"/>
          </a:solidFill>
          <a:latin typeface="Calibri" pitchFamily="34" charset="0"/>
        </a:defRPr>
      </a:lvl7pPr>
      <a:lvl8pPr marL="1281212" algn="l" rtl="0" fontAlgn="base">
        <a:spcBef>
          <a:spcPct val="0"/>
        </a:spcBef>
        <a:spcAft>
          <a:spcPct val="0"/>
        </a:spcAft>
        <a:defRPr sz="21017">
          <a:solidFill>
            <a:schemeClr val="tx2"/>
          </a:solidFill>
          <a:latin typeface="Calibri" pitchFamily="34" charset="0"/>
        </a:defRPr>
      </a:lvl8pPr>
      <a:lvl9pPr marL="1708282" algn="l" rtl="0" fontAlgn="base">
        <a:spcBef>
          <a:spcPct val="0"/>
        </a:spcBef>
        <a:spcAft>
          <a:spcPct val="0"/>
        </a:spcAft>
        <a:defRPr sz="21017">
          <a:solidFill>
            <a:schemeClr val="tx2"/>
          </a:solidFill>
          <a:latin typeface="Calibri" pitchFamily="34" charset="0"/>
        </a:defRPr>
      </a:lvl9pPr>
    </p:titleStyle>
    <p:bodyStyle>
      <a:lvl1pPr marL="1152201" indent="-1152201" algn="l" rtl="0" eaLnBrk="0" fontAlgn="base" hangingPunct="0">
        <a:spcBef>
          <a:spcPct val="20000"/>
        </a:spcBef>
        <a:spcAft>
          <a:spcPct val="0"/>
        </a:spcAft>
        <a:buClr>
          <a:srgbClr val="0BD0D9"/>
        </a:buClr>
        <a:buSzPct val="95000"/>
        <a:buFont typeface="Wingdings 2" pitchFamily="18" charset="2"/>
        <a:buChar char=""/>
        <a:defRPr sz="10929" kern="1200">
          <a:solidFill>
            <a:schemeClr val="tx1"/>
          </a:solidFill>
          <a:latin typeface="+mn-lt"/>
          <a:ea typeface="+mn-ea"/>
          <a:cs typeface="+mn-cs"/>
        </a:defRPr>
      </a:lvl1pPr>
      <a:lvl2pPr marL="2689951" indent="-1036536" algn="l" rtl="0" eaLnBrk="0" fontAlgn="base" hangingPunct="0">
        <a:spcBef>
          <a:spcPct val="20000"/>
        </a:spcBef>
        <a:spcAft>
          <a:spcPct val="0"/>
        </a:spcAft>
        <a:buClr>
          <a:schemeClr val="accent1"/>
        </a:buClr>
        <a:buSzPct val="85000"/>
        <a:buFont typeface="Wingdings 2" pitchFamily="18" charset="2"/>
        <a:buChar char=""/>
        <a:defRPr sz="10088" kern="1200">
          <a:solidFill>
            <a:schemeClr val="tx1"/>
          </a:solidFill>
          <a:latin typeface="+mn-lt"/>
          <a:ea typeface="+mn-ea"/>
          <a:cs typeface="+mn-cs"/>
        </a:defRPr>
      </a:lvl2pPr>
      <a:lvl3pPr marL="3843635" indent="-1036536" algn="l" rtl="0" eaLnBrk="0" fontAlgn="base" hangingPunct="0">
        <a:spcBef>
          <a:spcPct val="20000"/>
        </a:spcBef>
        <a:spcAft>
          <a:spcPct val="0"/>
        </a:spcAft>
        <a:buClr>
          <a:schemeClr val="accent2"/>
        </a:buClr>
        <a:buSzPct val="70000"/>
        <a:buFont typeface="Wingdings 2" pitchFamily="18" charset="2"/>
        <a:buChar char=""/>
        <a:defRPr sz="8874" kern="1200">
          <a:solidFill>
            <a:schemeClr val="tx1"/>
          </a:solidFill>
          <a:latin typeface="+mn-lt"/>
          <a:ea typeface="+mn-ea"/>
          <a:cs typeface="+mn-cs"/>
        </a:defRPr>
      </a:lvl3pPr>
      <a:lvl4pPr marL="4995836" indent="-883799" algn="l" rtl="0" eaLnBrk="0" fontAlgn="base" hangingPunct="0">
        <a:spcBef>
          <a:spcPct val="20000"/>
        </a:spcBef>
        <a:spcAft>
          <a:spcPct val="0"/>
        </a:spcAft>
        <a:buClr>
          <a:srgbClr val="0BD0D9"/>
        </a:buClr>
        <a:buSzPct val="65000"/>
        <a:buFont typeface="Wingdings 2" pitchFamily="18" charset="2"/>
        <a:buChar char=""/>
        <a:defRPr sz="8407" kern="1200">
          <a:solidFill>
            <a:schemeClr val="tx1"/>
          </a:solidFill>
          <a:latin typeface="+mn-lt"/>
          <a:ea typeface="+mn-ea"/>
          <a:cs typeface="+mn-cs"/>
        </a:defRPr>
      </a:lvl4pPr>
      <a:lvl5pPr marL="6149519" indent="-883799" algn="l" rtl="0" eaLnBrk="0" fontAlgn="base" hangingPunct="0">
        <a:spcBef>
          <a:spcPct val="20000"/>
        </a:spcBef>
        <a:spcAft>
          <a:spcPct val="0"/>
        </a:spcAft>
        <a:buClr>
          <a:srgbClr val="10CF9B"/>
        </a:buClr>
        <a:buSzPct val="65000"/>
        <a:buFont typeface="Wingdings 2" pitchFamily="18" charset="2"/>
        <a:buChar char=""/>
        <a:defRPr sz="8407" kern="1200">
          <a:solidFill>
            <a:schemeClr val="tx1"/>
          </a:solidFill>
          <a:latin typeface="+mn-lt"/>
          <a:ea typeface="+mn-ea"/>
          <a:cs typeface="+mn-cs"/>
        </a:defRPr>
      </a:lvl5pPr>
      <a:lvl6pPr marL="7302906" indent="-884036" algn="l" rtl="0" eaLnBrk="1" latinLnBrk="0" hangingPunct="1">
        <a:spcBef>
          <a:spcPct val="20000"/>
        </a:spcBef>
        <a:buClr>
          <a:schemeClr val="accent5"/>
        </a:buClr>
        <a:buSzPct val="80000"/>
        <a:buFont typeface="Wingdings 2"/>
        <a:buChar char=""/>
        <a:defRPr kumimoji="0" sz="7566" kern="1200">
          <a:solidFill>
            <a:schemeClr val="tx1"/>
          </a:solidFill>
          <a:latin typeface="+mn-lt"/>
          <a:ea typeface="+mn-ea"/>
          <a:cs typeface="+mn-cs"/>
        </a:defRPr>
      </a:lvl6pPr>
      <a:lvl7pPr marL="8071633" indent="-768727" algn="l" rtl="0" eaLnBrk="1" latinLnBrk="0" hangingPunct="1">
        <a:spcBef>
          <a:spcPct val="20000"/>
        </a:spcBef>
        <a:buClr>
          <a:schemeClr val="accent6"/>
        </a:buClr>
        <a:buSzPct val="80000"/>
        <a:buFont typeface="Wingdings 2"/>
        <a:buChar char=""/>
        <a:defRPr kumimoji="0" sz="6726" kern="1200" baseline="0">
          <a:solidFill>
            <a:schemeClr val="tx1"/>
          </a:solidFill>
          <a:latin typeface="+mn-lt"/>
          <a:ea typeface="+mn-ea"/>
          <a:cs typeface="+mn-cs"/>
        </a:defRPr>
      </a:lvl7pPr>
      <a:lvl8pPr marL="9224723" indent="-768727" algn="l" rtl="0" eaLnBrk="1" latinLnBrk="0" hangingPunct="1">
        <a:spcBef>
          <a:spcPct val="20000"/>
        </a:spcBef>
        <a:buClr>
          <a:schemeClr val="tx2"/>
        </a:buClr>
        <a:buChar char="•"/>
        <a:defRPr kumimoji="0" sz="6726" kern="1200">
          <a:solidFill>
            <a:schemeClr val="tx1"/>
          </a:solidFill>
          <a:latin typeface="+mn-lt"/>
          <a:ea typeface="+mn-ea"/>
          <a:cs typeface="+mn-cs"/>
        </a:defRPr>
      </a:lvl8pPr>
      <a:lvl9pPr marL="10377814" indent="-768727" algn="l" rtl="0" eaLnBrk="1" latinLnBrk="0" hangingPunct="1">
        <a:spcBef>
          <a:spcPct val="20000"/>
        </a:spcBef>
        <a:buClr>
          <a:schemeClr val="tx2"/>
        </a:buClr>
        <a:buFontTx/>
        <a:buChar char="•"/>
        <a:defRPr kumimoji="0" sz="5885"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921817" algn="l" rtl="0" eaLnBrk="1" latinLnBrk="0" hangingPunct="1">
        <a:defRPr kumimoji="0" kern="1200">
          <a:solidFill>
            <a:schemeClr val="tx1"/>
          </a:solidFill>
          <a:latin typeface="+mn-lt"/>
          <a:ea typeface="+mn-ea"/>
          <a:cs typeface="+mn-cs"/>
        </a:defRPr>
      </a:lvl2pPr>
      <a:lvl3pPr marL="3843635" algn="l" rtl="0" eaLnBrk="1" latinLnBrk="0" hangingPunct="1">
        <a:defRPr kumimoji="0" kern="1200">
          <a:solidFill>
            <a:schemeClr val="tx1"/>
          </a:solidFill>
          <a:latin typeface="+mn-lt"/>
          <a:ea typeface="+mn-ea"/>
          <a:cs typeface="+mn-cs"/>
        </a:defRPr>
      </a:lvl3pPr>
      <a:lvl4pPr marL="5765452" algn="l" rtl="0" eaLnBrk="1" latinLnBrk="0" hangingPunct="1">
        <a:defRPr kumimoji="0" kern="1200">
          <a:solidFill>
            <a:schemeClr val="tx1"/>
          </a:solidFill>
          <a:latin typeface="+mn-lt"/>
          <a:ea typeface="+mn-ea"/>
          <a:cs typeface="+mn-cs"/>
        </a:defRPr>
      </a:lvl4pPr>
      <a:lvl5pPr marL="7687269" algn="l" rtl="0" eaLnBrk="1" latinLnBrk="0" hangingPunct="1">
        <a:defRPr kumimoji="0" kern="1200">
          <a:solidFill>
            <a:schemeClr val="tx1"/>
          </a:solidFill>
          <a:latin typeface="+mn-lt"/>
          <a:ea typeface="+mn-ea"/>
          <a:cs typeface="+mn-cs"/>
        </a:defRPr>
      </a:lvl5pPr>
      <a:lvl6pPr marL="9609087" algn="l" rtl="0" eaLnBrk="1" latinLnBrk="0" hangingPunct="1">
        <a:defRPr kumimoji="0" kern="1200">
          <a:solidFill>
            <a:schemeClr val="tx1"/>
          </a:solidFill>
          <a:latin typeface="+mn-lt"/>
          <a:ea typeface="+mn-ea"/>
          <a:cs typeface="+mn-cs"/>
        </a:defRPr>
      </a:lvl6pPr>
      <a:lvl7pPr marL="11530904" algn="l" rtl="0" eaLnBrk="1" latinLnBrk="0" hangingPunct="1">
        <a:defRPr kumimoji="0" kern="1200">
          <a:solidFill>
            <a:schemeClr val="tx1"/>
          </a:solidFill>
          <a:latin typeface="+mn-lt"/>
          <a:ea typeface="+mn-ea"/>
          <a:cs typeface="+mn-cs"/>
        </a:defRPr>
      </a:lvl7pPr>
      <a:lvl8pPr marL="13452721" algn="l" rtl="0" eaLnBrk="1" latinLnBrk="0" hangingPunct="1">
        <a:defRPr kumimoji="0" kern="1200">
          <a:solidFill>
            <a:schemeClr val="tx1"/>
          </a:solidFill>
          <a:latin typeface="+mn-lt"/>
          <a:ea typeface="+mn-ea"/>
          <a:cs typeface="+mn-cs"/>
        </a:defRPr>
      </a:lvl8pPr>
      <a:lvl9pPr marL="1537453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6.emf"/><Relationship Id="rId3" Type="http://schemas.openxmlformats.org/officeDocument/2006/relationships/notesSlide" Target="../notesSlides/notesSlide1.xml"/><Relationship Id="rId7" Type="http://schemas.openxmlformats.org/officeDocument/2006/relationships/customXml" Target="../ink/ink1.xml"/><Relationship Id="rId12"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jpeg"/><Relationship Id="rId11" Type="http://schemas.openxmlformats.org/officeDocument/2006/relationships/customXml" Target="../ink/ink4.xml"/><Relationship Id="rId5" Type="http://schemas.openxmlformats.org/officeDocument/2006/relationships/image" Target="../media/image2.emf"/><Relationship Id="rId15" Type="http://schemas.openxmlformats.org/officeDocument/2006/relationships/image" Target="../media/image8.png"/><Relationship Id="rId10" Type="http://schemas.openxmlformats.org/officeDocument/2006/relationships/customXml" Target="../ink/ink3.xml"/><Relationship Id="rId4" Type="http://schemas.openxmlformats.org/officeDocument/2006/relationships/oleObject" Target="../embeddings/oleObject1.bin"/><Relationship Id="rId9" Type="http://schemas.openxmlformats.org/officeDocument/2006/relationships/customXml" Target="../ink/ink2.xm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C9C2D1"/>
            </a:gs>
            <a:gs pos="50000">
              <a:srgbClr val="F4E8C5"/>
            </a:gs>
            <a:gs pos="100000">
              <a:srgbClr val="F9F3E2"/>
            </a:gs>
          </a:gsLst>
          <a:lin ang="5400000" scaled="1"/>
        </a:gradFill>
        <a:effectLst/>
      </p:bgPr>
    </p:bg>
    <p:spTree>
      <p:nvGrpSpPr>
        <p:cNvPr id="1" name=""/>
        <p:cNvGrpSpPr/>
        <p:nvPr/>
      </p:nvGrpSpPr>
      <p:grpSpPr>
        <a:xfrm>
          <a:off x="0" y="0"/>
          <a:ext cx="0" cy="0"/>
          <a:chOff x="0" y="0"/>
          <a:chExt cx="0" cy="0"/>
        </a:xfrm>
      </p:grpSpPr>
      <p:grpSp>
        <p:nvGrpSpPr>
          <p:cNvPr id="66" name="Group 65"/>
          <p:cNvGrpSpPr/>
          <p:nvPr/>
        </p:nvGrpSpPr>
        <p:grpSpPr>
          <a:xfrm>
            <a:off x="861517" y="1522911"/>
            <a:ext cx="28351475" cy="4483445"/>
            <a:chOff x="922338" y="957263"/>
            <a:chExt cx="30353000" cy="4589161"/>
          </a:xfrm>
        </p:grpSpPr>
        <p:sp>
          <p:nvSpPr>
            <p:cNvPr id="1028" name="Text Box 4"/>
            <p:cNvSpPr txBox="1">
              <a:spLocks noChangeArrowheads="1"/>
            </p:cNvSpPr>
            <p:nvPr/>
          </p:nvSpPr>
          <p:spPr bwMode="auto">
            <a:xfrm>
              <a:off x="922339" y="1081981"/>
              <a:ext cx="30328616" cy="4464443"/>
            </a:xfrm>
            <a:prstGeom prst="rect">
              <a:avLst/>
            </a:prstGeom>
            <a:noFill/>
            <a:ln w="9525">
              <a:noFill/>
              <a:miter lim="800000"/>
              <a:headEnd/>
              <a:tailEnd/>
            </a:ln>
          </p:spPr>
          <p:txBody>
            <a:bodyPr wrap="square" lIns="77622" tIns="38809" rIns="77622" bIns="38809">
              <a:spAutoFit/>
            </a:bodyPr>
            <a:lstStyle/>
            <a:p>
              <a:pPr algn="ctr" defTabSz="3843635" eaLnBrk="0" hangingPunct="0">
                <a:spcAft>
                  <a:spcPts val="1121"/>
                </a:spcAft>
              </a:pPr>
              <a:r>
                <a:rPr lang="en-GB" sz="7800" b="1" dirty="0">
                  <a:solidFill>
                    <a:srgbClr val="002060"/>
                  </a:solidFill>
                  <a:latin typeface="Century Gothic" pitchFamily="34" charset="0"/>
                  <a:sym typeface="Century Gothic" pitchFamily="34" charset="0"/>
                </a:rPr>
                <a:t>Management of residual cysts of the jaws: </a:t>
              </a:r>
            </a:p>
            <a:p>
              <a:pPr algn="ctr" defTabSz="3843635" eaLnBrk="0" hangingPunct="0">
                <a:spcAft>
                  <a:spcPts val="1121"/>
                </a:spcAft>
              </a:pPr>
              <a:r>
                <a:rPr lang="en-GB" sz="7800" b="1" dirty="0">
                  <a:solidFill>
                    <a:srgbClr val="002060"/>
                  </a:solidFill>
                  <a:latin typeface="Century Gothic" pitchFamily="34" charset="0"/>
                  <a:sym typeface="Century Gothic" pitchFamily="34" charset="0"/>
                </a:rPr>
                <a:t>an analysis of a large case series</a:t>
              </a:r>
            </a:p>
            <a:p>
              <a:pPr algn="ctr" defTabSz="3843635" eaLnBrk="0" hangingPunct="0"/>
              <a:r>
                <a:rPr lang="en-US" sz="5600" b="1" dirty="0">
                  <a:solidFill>
                    <a:srgbClr val="800000"/>
                  </a:solidFill>
                  <a:latin typeface="Arial Narrow" pitchFamily="34" charset="0"/>
                </a:rPr>
                <a:t>Titinchi F, Morkel JA </a:t>
              </a:r>
            </a:p>
            <a:p>
              <a:pPr algn="ctr" defTabSz="3843635"/>
              <a:r>
                <a:rPr lang="en-US" sz="4800" dirty="0">
                  <a:solidFill>
                    <a:srgbClr val="800000"/>
                  </a:solidFill>
                  <a:latin typeface="Arial Narrow" pitchFamily="34" charset="0"/>
                </a:rPr>
                <a:t>Department of Maxillo-Facial &amp; Oral Surgery, University of the Western Cape, Cape Town, South Africa. </a:t>
              </a:r>
              <a:r>
                <a:rPr lang="en-US" sz="3600" dirty="0">
                  <a:solidFill>
                    <a:srgbClr val="800000"/>
                  </a:solidFill>
                  <a:latin typeface="Arial Narrow" pitchFamily="34" charset="0"/>
                </a:rPr>
                <a:t>(ftitinchi@uwc.ac.za)</a:t>
              </a:r>
              <a:endParaRPr lang="en-US" sz="3600" b="1" baseline="30000" dirty="0">
                <a:solidFill>
                  <a:srgbClr val="083763"/>
                </a:solidFill>
              </a:endParaRPr>
            </a:p>
          </p:txBody>
        </p:sp>
        <p:graphicFrame>
          <p:nvGraphicFramePr>
            <p:cNvPr id="1026" name="Object 10"/>
            <p:cNvGraphicFramePr>
              <a:graphicFrameLocks noChangeAspect="1"/>
            </p:cNvGraphicFramePr>
            <p:nvPr>
              <p:extLst>
                <p:ext uri="{D42A27DB-BD31-4B8C-83A1-F6EECF244321}">
                  <p14:modId xmlns:p14="http://schemas.microsoft.com/office/powerpoint/2010/main" val="2767706501"/>
                </p:ext>
              </p:extLst>
            </p:nvPr>
          </p:nvGraphicFramePr>
          <p:xfrm>
            <a:off x="1008337" y="1000394"/>
            <a:ext cx="2619375" cy="3273425"/>
          </p:xfrm>
          <a:graphic>
            <a:graphicData uri="http://schemas.openxmlformats.org/presentationml/2006/ole">
              <mc:AlternateContent xmlns:mc="http://schemas.openxmlformats.org/markup-compatibility/2006">
                <mc:Choice xmlns:v="urn:schemas-microsoft-com:vml" Requires="v">
                  <p:oleObj spid="_x0000_s1189" name="CorelDRAW" r:id="rId4" imgW="2401920" imgH="2870280" progId="">
                    <p:embed/>
                  </p:oleObj>
                </mc:Choice>
                <mc:Fallback>
                  <p:oleObj name="CorelDRAW" r:id="rId4" imgW="2401920" imgH="2870280" progId="">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8337" y="1000394"/>
                          <a:ext cx="2619375" cy="327342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0" name="Rectangle 182"/>
            <p:cNvSpPr>
              <a:spLocks noChangeArrowheads="1"/>
            </p:cNvSpPr>
            <p:nvPr/>
          </p:nvSpPr>
          <p:spPr bwMode="auto">
            <a:xfrm>
              <a:off x="922338" y="957263"/>
              <a:ext cx="30353000" cy="4571445"/>
            </a:xfrm>
            <a:prstGeom prst="rect">
              <a:avLst/>
            </a:prstGeom>
            <a:noFill/>
            <a:ln w="76200" cmpd="tri">
              <a:solidFill>
                <a:schemeClr val="tx1"/>
              </a:solidFill>
              <a:miter lim="800000"/>
              <a:headEnd/>
              <a:tailEnd/>
            </a:ln>
          </p:spPr>
          <p:txBody>
            <a:bodyPr wrap="none" lIns="85393" tIns="42697" rIns="85393" bIns="42697" anchor="ctr"/>
            <a:lstStyle/>
            <a:p>
              <a:endParaRPr lang="en-ZA" sz="7311"/>
            </a:p>
          </p:txBody>
        </p:sp>
      </p:grpSp>
      <p:sp>
        <p:nvSpPr>
          <p:cNvPr id="5143" name="Text Box 5"/>
          <p:cNvSpPr txBox="1">
            <a:spLocks noChangeArrowheads="1"/>
          </p:cNvSpPr>
          <p:nvPr/>
        </p:nvSpPr>
        <p:spPr bwMode="auto">
          <a:xfrm>
            <a:off x="807326" y="12608690"/>
            <a:ext cx="14124532" cy="582748"/>
          </a:xfrm>
          <a:prstGeom prst="rect">
            <a:avLst/>
          </a:prstGeom>
          <a:gradFill flip="none" rotWithShape="1">
            <a:gsLst>
              <a:gs pos="0">
                <a:srgbClr val="DDEBCF"/>
              </a:gs>
              <a:gs pos="50000">
                <a:schemeClr val="accent2">
                  <a:lumMod val="75000"/>
                </a:schemeClr>
              </a:gs>
              <a:gs pos="100000">
                <a:srgbClr val="156B13"/>
              </a:gs>
            </a:gsLst>
            <a:lin ang="0" scaled="1"/>
            <a:tileRect/>
          </a:gradFill>
          <a:ln w="38100">
            <a:solidFill>
              <a:srgbClr val="000000"/>
            </a:solidFill>
            <a:miter lim="800000"/>
            <a:headEnd/>
            <a:tailEnd/>
          </a:ln>
        </p:spPr>
        <p:txBody>
          <a:bodyPr lIns="119574" tIns="59787" rIns="119574" bIns="59787"/>
          <a:lstStyle>
            <a:lvl1pPr defTabSz="1279525" eaLnBrk="0" hangingPunct="0">
              <a:defRPr sz="8100">
                <a:solidFill>
                  <a:schemeClr val="tx1"/>
                </a:solidFill>
                <a:latin typeface="Arial" charset="0"/>
              </a:defRPr>
            </a:lvl1pPr>
            <a:lvl2pPr marL="742950" indent="-285750" defTabSz="1279525" eaLnBrk="0" hangingPunct="0">
              <a:defRPr sz="8100">
                <a:solidFill>
                  <a:schemeClr val="tx1"/>
                </a:solidFill>
                <a:latin typeface="Arial" charset="0"/>
              </a:defRPr>
            </a:lvl2pPr>
            <a:lvl3pPr marL="1143000" indent="-228600" defTabSz="1279525" eaLnBrk="0" hangingPunct="0">
              <a:defRPr sz="8100">
                <a:solidFill>
                  <a:schemeClr val="tx1"/>
                </a:solidFill>
                <a:latin typeface="Arial" charset="0"/>
              </a:defRPr>
            </a:lvl3pPr>
            <a:lvl4pPr marL="1600200" indent="-228600" defTabSz="1279525" eaLnBrk="0" hangingPunct="0">
              <a:defRPr sz="8100">
                <a:solidFill>
                  <a:schemeClr val="tx1"/>
                </a:solidFill>
                <a:latin typeface="Arial" charset="0"/>
              </a:defRPr>
            </a:lvl4pPr>
            <a:lvl5pPr marL="2057400" indent="-228600" defTabSz="1279525" eaLnBrk="0" hangingPunct="0">
              <a:defRPr sz="8100">
                <a:solidFill>
                  <a:schemeClr val="tx1"/>
                </a:solidFill>
                <a:latin typeface="Arial" charset="0"/>
              </a:defRPr>
            </a:lvl5pPr>
            <a:lvl6pPr marL="2514600" indent="-228600" defTabSz="1279525" eaLnBrk="0" fontAlgn="base" hangingPunct="0">
              <a:spcBef>
                <a:spcPct val="0"/>
              </a:spcBef>
              <a:spcAft>
                <a:spcPct val="0"/>
              </a:spcAft>
              <a:defRPr sz="8100">
                <a:solidFill>
                  <a:schemeClr val="tx1"/>
                </a:solidFill>
                <a:latin typeface="Arial" charset="0"/>
              </a:defRPr>
            </a:lvl6pPr>
            <a:lvl7pPr marL="2971800" indent="-228600" defTabSz="1279525" eaLnBrk="0" fontAlgn="base" hangingPunct="0">
              <a:spcBef>
                <a:spcPct val="0"/>
              </a:spcBef>
              <a:spcAft>
                <a:spcPct val="0"/>
              </a:spcAft>
              <a:defRPr sz="8100">
                <a:solidFill>
                  <a:schemeClr val="tx1"/>
                </a:solidFill>
                <a:latin typeface="Arial" charset="0"/>
              </a:defRPr>
            </a:lvl7pPr>
            <a:lvl8pPr marL="3429000" indent="-228600" defTabSz="1279525" eaLnBrk="0" fontAlgn="base" hangingPunct="0">
              <a:spcBef>
                <a:spcPct val="0"/>
              </a:spcBef>
              <a:spcAft>
                <a:spcPct val="0"/>
              </a:spcAft>
              <a:defRPr sz="8100">
                <a:solidFill>
                  <a:schemeClr val="tx1"/>
                </a:solidFill>
                <a:latin typeface="Arial" charset="0"/>
              </a:defRPr>
            </a:lvl8pPr>
            <a:lvl9pPr marL="3886200" indent="-228600" defTabSz="1279525" eaLnBrk="0" fontAlgn="base" hangingPunct="0">
              <a:spcBef>
                <a:spcPct val="0"/>
              </a:spcBef>
              <a:spcAft>
                <a:spcPct val="0"/>
              </a:spcAft>
              <a:defRPr sz="8100">
                <a:solidFill>
                  <a:schemeClr val="tx1"/>
                </a:solidFill>
                <a:latin typeface="Arial" charset="0"/>
              </a:defRPr>
            </a:lvl9pPr>
          </a:lstStyle>
          <a:p>
            <a:pPr eaLnBrk="1" hangingPunct="1">
              <a:defRPr/>
            </a:pPr>
            <a:r>
              <a:rPr lang="en-US" sz="3600" b="1" dirty="0">
                <a:solidFill>
                  <a:srgbClr val="002060"/>
                </a:solidFill>
              </a:rPr>
              <a:t>Methods</a:t>
            </a:r>
          </a:p>
        </p:txBody>
      </p:sp>
      <p:sp>
        <p:nvSpPr>
          <p:cNvPr id="27" name="Text Box 5"/>
          <p:cNvSpPr txBox="1">
            <a:spLocks noChangeArrowheads="1"/>
          </p:cNvSpPr>
          <p:nvPr/>
        </p:nvSpPr>
        <p:spPr bwMode="auto">
          <a:xfrm>
            <a:off x="806652" y="6354362"/>
            <a:ext cx="14126326" cy="582748"/>
          </a:xfrm>
          <a:prstGeom prst="rect">
            <a:avLst/>
          </a:prstGeom>
          <a:gradFill flip="none" rotWithShape="1">
            <a:gsLst>
              <a:gs pos="0">
                <a:srgbClr val="DDEBCF"/>
              </a:gs>
              <a:gs pos="50000">
                <a:schemeClr val="accent2">
                  <a:lumMod val="75000"/>
                </a:schemeClr>
              </a:gs>
              <a:gs pos="100000">
                <a:srgbClr val="156B13"/>
              </a:gs>
            </a:gsLst>
            <a:lin ang="0" scaled="1"/>
            <a:tileRect/>
          </a:gradFill>
          <a:ln w="38100">
            <a:solidFill>
              <a:srgbClr val="000000"/>
            </a:solidFill>
            <a:miter lim="800000"/>
            <a:headEnd/>
            <a:tailEnd/>
          </a:ln>
        </p:spPr>
        <p:txBody>
          <a:bodyPr lIns="119574" tIns="59787" rIns="119574" bIns="59787"/>
          <a:lstStyle>
            <a:lvl1pPr defTabSz="1279525" eaLnBrk="0" hangingPunct="0">
              <a:defRPr sz="8100">
                <a:solidFill>
                  <a:schemeClr val="tx1"/>
                </a:solidFill>
                <a:latin typeface="Arial" charset="0"/>
              </a:defRPr>
            </a:lvl1pPr>
            <a:lvl2pPr marL="742950" indent="-285750" defTabSz="1279525" eaLnBrk="0" hangingPunct="0">
              <a:defRPr sz="8100">
                <a:solidFill>
                  <a:schemeClr val="tx1"/>
                </a:solidFill>
                <a:latin typeface="Arial" charset="0"/>
              </a:defRPr>
            </a:lvl2pPr>
            <a:lvl3pPr marL="1143000" indent="-228600" defTabSz="1279525" eaLnBrk="0" hangingPunct="0">
              <a:defRPr sz="8100">
                <a:solidFill>
                  <a:schemeClr val="tx1"/>
                </a:solidFill>
                <a:latin typeface="Arial" charset="0"/>
              </a:defRPr>
            </a:lvl3pPr>
            <a:lvl4pPr marL="1600200" indent="-228600" defTabSz="1279525" eaLnBrk="0" hangingPunct="0">
              <a:defRPr sz="8100">
                <a:solidFill>
                  <a:schemeClr val="tx1"/>
                </a:solidFill>
                <a:latin typeface="Arial" charset="0"/>
              </a:defRPr>
            </a:lvl4pPr>
            <a:lvl5pPr marL="2057400" indent="-228600" defTabSz="1279525" eaLnBrk="0" hangingPunct="0">
              <a:defRPr sz="8100">
                <a:solidFill>
                  <a:schemeClr val="tx1"/>
                </a:solidFill>
                <a:latin typeface="Arial" charset="0"/>
              </a:defRPr>
            </a:lvl5pPr>
            <a:lvl6pPr marL="2514600" indent="-228600" defTabSz="1279525" eaLnBrk="0" fontAlgn="base" hangingPunct="0">
              <a:spcBef>
                <a:spcPct val="0"/>
              </a:spcBef>
              <a:spcAft>
                <a:spcPct val="0"/>
              </a:spcAft>
              <a:defRPr sz="8100">
                <a:solidFill>
                  <a:schemeClr val="tx1"/>
                </a:solidFill>
                <a:latin typeface="Arial" charset="0"/>
              </a:defRPr>
            </a:lvl6pPr>
            <a:lvl7pPr marL="2971800" indent="-228600" defTabSz="1279525" eaLnBrk="0" fontAlgn="base" hangingPunct="0">
              <a:spcBef>
                <a:spcPct val="0"/>
              </a:spcBef>
              <a:spcAft>
                <a:spcPct val="0"/>
              </a:spcAft>
              <a:defRPr sz="8100">
                <a:solidFill>
                  <a:schemeClr val="tx1"/>
                </a:solidFill>
                <a:latin typeface="Arial" charset="0"/>
              </a:defRPr>
            </a:lvl7pPr>
            <a:lvl8pPr marL="3429000" indent="-228600" defTabSz="1279525" eaLnBrk="0" fontAlgn="base" hangingPunct="0">
              <a:spcBef>
                <a:spcPct val="0"/>
              </a:spcBef>
              <a:spcAft>
                <a:spcPct val="0"/>
              </a:spcAft>
              <a:defRPr sz="8100">
                <a:solidFill>
                  <a:schemeClr val="tx1"/>
                </a:solidFill>
                <a:latin typeface="Arial" charset="0"/>
              </a:defRPr>
            </a:lvl8pPr>
            <a:lvl9pPr marL="3886200" indent="-228600" defTabSz="1279525" eaLnBrk="0" fontAlgn="base" hangingPunct="0">
              <a:spcBef>
                <a:spcPct val="0"/>
              </a:spcBef>
              <a:spcAft>
                <a:spcPct val="0"/>
              </a:spcAft>
              <a:defRPr sz="8100">
                <a:solidFill>
                  <a:schemeClr val="tx1"/>
                </a:solidFill>
                <a:latin typeface="Arial" charset="0"/>
              </a:defRPr>
            </a:lvl9pPr>
          </a:lstStyle>
          <a:p>
            <a:pPr eaLnBrk="1" hangingPunct="1">
              <a:defRPr/>
            </a:pPr>
            <a:r>
              <a:rPr lang="en-US" sz="3600" b="1" dirty="0">
                <a:solidFill>
                  <a:srgbClr val="002060"/>
                </a:solidFill>
              </a:rPr>
              <a:t>Introduction</a:t>
            </a:r>
            <a:r>
              <a:rPr lang="en-US" sz="2989" b="1" dirty="0">
                <a:solidFill>
                  <a:srgbClr val="002060"/>
                </a:solidFill>
              </a:rPr>
              <a:t> </a:t>
            </a:r>
          </a:p>
        </p:txBody>
      </p:sp>
      <p:sp>
        <p:nvSpPr>
          <p:cNvPr id="31" name="Text Box 5"/>
          <p:cNvSpPr txBox="1">
            <a:spLocks noChangeArrowheads="1"/>
          </p:cNvSpPr>
          <p:nvPr/>
        </p:nvSpPr>
        <p:spPr bwMode="auto">
          <a:xfrm>
            <a:off x="15402676" y="33810579"/>
            <a:ext cx="14326311" cy="581732"/>
          </a:xfrm>
          <a:prstGeom prst="rect">
            <a:avLst/>
          </a:prstGeom>
          <a:gradFill flip="none" rotWithShape="1">
            <a:gsLst>
              <a:gs pos="0">
                <a:srgbClr val="DDEBCF"/>
              </a:gs>
              <a:gs pos="50000">
                <a:schemeClr val="accent2">
                  <a:lumMod val="75000"/>
                </a:schemeClr>
              </a:gs>
              <a:gs pos="100000">
                <a:srgbClr val="156B13"/>
              </a:gs>
            </a:gsLst>
            <a:lin ang="0" scaled="1"/>
            <a:tileRect/>
          </a:gradFill>
          <a:ln w="38100">
            <a:solidFill>
              <a:srgbClr val="000000"/>
            </a:solidFill>
            <a:miter lim="800000"/>
            <a:headEnd/>
            <a:tailEnd/>
          </a:ln>
        </p:spPr>
        <p:txBody>
          <a:bodyPr lIns="119574" tIns="59787" rIns="119574" bIns="59787"/>
          <a:lstStyle>
            <a:lvl1pPr defTabSz="1279525" eaLnBrk="0" hangingPunct="0">
              <a:defRPr sz="8100">
                <a:solidFill>
                  <a:schemeClr val="tx1"/>
                </a:solidFill>
                <a:latin typeface="Arial" charset="0"/>
              </a:defRPr>
            </a:lvl1pPr>
            <a:lvl2pPr marL="742950" indent="-285750" defTabSz="1279525" eaLnBrk="0" hangingPunct="0">
              <a:defRPr sz="8100">
                <a:solidFill>
                  <a:schemeClr val="tx1"/>
                </a:solidFill>
                <a:latin typeface="Arial" charset="0"/>
              </a:defRPr>
            </a:lvl2pPr>
            <a:lvl3pPr marL="1143000" indent="-228600" defTabSz="1279525" eaLnBrk="0" hangingPunct="0">
              <a:defRPr sz="8100">
                <a:solidFill>
                  <a:schemeClr val="tx1"/>
                </a:solidFill>
                <a:latin typeface="Arial" charset="0"/>
              </a:defRPr>
            </a:lvl3pPr>
            <a:lvl4pPr marL="1600200" indent="-228600" defTabSz="1279525" eaLnBrk="0" hangingPunct="0">
              <a:defRPr sz="8100">
                <a:solidFill>
                  <a:schemeClr val="tx1"/>
                </a:solidFill>
                <a:latin typeface="Arial" charset="0"/>
              </a:defRPr>
            </a:lvl4pPr>
            <a:lvl5pPr marL="2057400" indent="-228600" defTabSz="1279525" eaLnBrk="0" hangingPunct="0">
              <a:defRPr sz="8100">
                <a:solidFill>
                  <a:schemeClr val="tx1"/>
                </a:solidFill>
                <a:latin typeface="Arial" charset="0"/>
              </a:defRPr>
            </a:lvl5pPr>
            <a:lvl6pPr marL="2514600" indent="-228600" defTabSz="1279525" eaLnBrk="0" fontAlgn="base" hangingPunct="0">
              <a:spcBef>
                <a:spcPct val="0"/>
              </a:spcBef>
              <a:spcAft>
                <a:spcPct val="0"/>
              </a:spcAft>
              <a:defRPr sz="8100">
                <a:solidFill>
                  <a:schemeClr val="tx1"/>
                </a:solidFill>
                <a:latin typeface="Arial" charset="0"/>
              </a:defRPr>
            </a:lvl6pPr>
            <a:lvl7pPr marL="2971800" indent="-228600" defTabSz="1279525" eaLnBrk="0" fontAlgn="base" hangingPunct="0">
              <a:spcBef>
                <a:spcPct val="0"/>
              </a:spcBef>
              <a:spcAft>
                <a:spcPct val="0"/>
              </a:spcAft>
              <a:defRPr sz="8100">
                <a:solidFill>
                  <a:schemeClr val="tx1"/>
                </a:solidFill>
                <a:latin typeface="Arial" charset="0"/>
              </a:defRPr>
            </a:lvl7pPr>
            <a:lvl8pPr marL="3429000" indent="-228600" defTabSz="1279525" eaLnBrk="0" fontAlgn="base" hangingPunct="0">
              <a:spcBef>
                <a:spcPct val="0"/>
              </a:spcBef>
              <a:spcAft>
                <a:spcPct val="0"/>
              </a:spcAft>
              <a:defRPr sz="8100">
                <a:solidFill>
                  <a:schemeClr val="tx1"/>
                </a:solidFill>
                <a:latin typeface="Arial" charset="0"/>
              </a:defRPr>
            </a:lvl8pPr>
            <a:lvl9pPr marL="3886200" indent="-228600" defTabSz="1279525" eaLnBrk="0" fontAlgn="base" hangingPunct="0">
              <a:spcBef>
                <a:spcPct val="0"/>
              </a:spcBef>
              <a:spcAft>
                <a:spcPct val="0"/>
              </a:spcAft>
              <a:defRPr sz="8100">
                <a:solidFill>
                  <a:schemeClr val="tx1"/>
                </a:solidFill>
                <a:latin typeface="Arial" charset="0"/>
              </a:defRPr>
            </a:lvl9pPr>
          </a:lstStyle>
          <a:p>
            <a:pPr eaLnBrk="1" hangingPunct="1">
              <a:defRPr/>
            </a:pPr>
            <a:r>
              <a:rPr lang="en-US" sz="3600" b="1" dirty="0">
                <a:solidFill>
                  <a:srgbClr val="002060"/>
                </a:solidFill>
              </a:rPr>
              <a:t>Conclusion</a:t>
            </a:r>
          </a:p>
        </p:txBody>
      </p:sp>
      <p:sp>
        <p:nvSpPr>
          <p:cNvPr id="1036" name="TextBox 1"/>
          <p:cNvSpPr txBox="1">
            <a:spLocks noChangeArrowheads="1"/>
          </p:cNvSpPr>
          <p:nvPr/>
        </p:nvSpPr>
        <p:spPr bwMode="auto">
          <a:xfrm>
            <a:off x="907485" y="7203588"/>
            <a:ext cx="13486227" cy="2104422"/>
          </a:xfrm>
          <a:prstGeom prst="rect">
            <a:avLst/>
          </a:prstGeom>
          <a:noFill/>
          <a:ln w="9525">
            <a:noFill/>
            <a:miter lim="800000"/>
            <a:headEnd/>
            <a:tailEnd/>
          </a:ln>
        </p:spPr>
        <p:txBody>
          <a:bodyPr>
            <a:spAutoFit/>
          </a:bodyPr>
          <a:lstStyle/>
          <a:p>
            <a:pPr algn="just"/>
            <a:endParaRPr lang="en-ZA" sz="2615">
              <a:cs typeface="Aharoni" pitchFamily="2" charset="-79"/>
            </a:endParaRPr>
          </a:p>
          <a:p>
            <a:pPr algn="just"/>
            <a:endParaRPr lang="en-ZA" sz="2615">
              <a:cs typeface="Aharoni" pitchFamily="2" charset="-79"/>
            </a:endParaRPr>
          </a:p>
          <a:p>
            <a:pPr algn="just"/>
            <a:endParaRPr lang="en-ZA" sz="2615">
              <a:cs typeface="Aharoni" pitchFamily="2" charset="-79"/>
            </a:endParaRPr>
          </a:p>
          <a:p>
            <a:pPr algn="just"/>
            <a:endParaRPr lang="en-ZA" sz="2615">
              <a:cs typeface="Aharoni" pitchFamily="2" charset="-79"/>
            </a:endParaRPr>
          </a:p>
          <a:p>
            <a:pPr algn="just"/>
            <a:r>
              <a:rPr lang="en-ZA" sz="2615">
                <a:cs typeface="Aharoni" pitchFamily="2" charset="-79"/>
              </a:rPr>
              <a:t> </a:t>
            </a:r>
          </a:p>
        </p:txBody>
      </p:sp>
      <p:grpSp>
        <p:nvGrpSpPr>
          <p:cNvPr id="1037" name="Group 34"/>
          <p:cNvGrpSpPr>
            <a:grpSpLocks/>
          </p:cNvGrpSpPr>
          <p:nvPr/>
        </p:nvGrpSpPr>
        <p:grpSpPr bwMode="auto">
          <a:xfrm>
            <a:off x="15402676" y="37163572"/>
            <a:ext cx="14328082" cy="1172630"/>
            <a:chOff x="16628178" y="28941636"/>
            <a:chExt cx="15339306" cy="1255754"/>
          </a:xfrm>
        </p:grpSpPr>
        <p:sp>
          <p:nvSpPr>
            <p:cNvPr id="29" name="Text Box 5"/>
            <p:cNvSpPr txBox="1">
              <a:spLocks noChangeArrowheads="1"/>
            </p:cNvSpPr>
            <p:nvPr/>
          </p:nvSpPr>
          <p:spPr bwMode="auto">
            <a:xfrm>
              <a:off x="16628178" y="28941636"/>
              <a:ext cx="15339306" cy="622969"/>
            </a:xfrm>
            <a:prstGeom prst="rect">
              <a:avLst/>
            </a:prstGeom>
            <a:gradFill flip="none" rotWithShape="1">
              <a:gsLst>
                <a:gs pos="0">
                  <a:srgbClr val="DDEBCF"/>
                </a:gs>
                <a:gs pos="50000">
                  <a:schemeClr val="accent2">
                    <a:lumMod val="75000"/>
                  </a:schemeClr>
                </a:gs>
                <a:gs pos="100000">
                  <a:srgbClr val="156B13"/>
                </a:gs>
              </a:gsLst>
              <a:lin ang="0" scaled="1"/>
              <a:tileRect/>
            </a:gradFill>
            <a:ln w="38100">
              <a:solidFill>
                <a:srgbClr val="000000"/>
              </a:solidFill>
              <a:miter lim="800000"/>
              <a:headEnd/>
              <a:tailEnd/>
            </a:ln>
          </p:spPr>
          <p:txBody>
            <a:bodyPr lIns="119574" tIns="59787" rIns="119574" bIns="59787"/>
            <a:lstStyle>
              <a:lvl1pPr defTabSz="1279525" eaLnBrk="0" hangingPunct="0">
                <a:defRPr sz="8100">
                  <a:solidFill>
                    <a:schemeClr val="tx1"/>
                  </a:solidFill>
                  <a:latin typeface="Arial" charset="0"/>
                </a:defRPr>
              </a:lvl1pPr>
              <a:lvl2pPr marL="742950" indent="-285750" defTabSz="1279525" eaLnBrk="0" hangingPunct="0">
                <a:defRPr sz="8100">
                  <a:solidFill>
                    <a:schemeClr val="tx1"/>
                  </a:solidFill>
                  <a:latin typeface="Arial" charset="0"/>
                </a:defRPr>
              </a:lvl2pPr>
              <a:lvl3pPr marL="1143000" indent="-228600" defTabSz="1279525" eaLnBrk="0" hangingPunct="0">
                <a:defRPr sz="8100">
                  <a:solidFill>
                    <a:schemeClr val="tx1"/>
                  </a:solidFill>
                  <a:latin typeface="Arial" charset="0"/>
                </a:defRPr>
              </a:lvl3pPr>
              <a:lvl4pPr marL="1600200" indent="-228600" defTabSz="1279525" eaLnBrk="0" hangingPunct="0">
                <a:defRPr sz="8100">
                  <a:solidFill>
                    <a:schemeClr val="tx1"/>
                  </a:solidFill>
                  <a:latin typeface="Arial" charset="0"/>
                </a:defRPr>
              </a:lvl4pPr>
              <a:lvl5pPr marL="2057400" indent="-228600" defTabSz="1279525" eaLnBrk="0" hangingPunct="0">
                <a:defRPr sz="8100">
                  <a:solidFill>
                    <a:schemeClr val="tx1"/>
                  </a:solidFill>
                  <a:latin typeface="Arial" charset="0"/>
                </a:defRPr>
              </a:lvl5pPr>
              <a:lvl6pPr marL="2514600" indent="-228600" defTabSz="1279525" eaLnBrk="0" fontAlgn="base" hangingPunct="0">
                <a:spcBef>
                  <a:spcPct val="0"/>
                </a:spcBef>
                <a:spcAft>
                  <a:spcPct val="0"/>
                </a:spcAft>
                <a:defRPr sz="8100">
                  <a:solidFill>
                    <a:schemeClr val="tx1"/>
                  </a:solidFill>
                  <a:latin typeface="Arial" charset="0"/>
                </a:defRPr>
              </a:lvl6pPr>
              <a:lvl7pPr marL="2971800" indent="-228600" defTabSz="1279525" eaLnBrk="0" fontAlgn="base" hangingPunct="0">
                <a:spcBef>
                  <a:spcPct val="0"/>
                </a:spcBef>
                <a:spcAft>
                  <a:spcPct val="0"/>
                </a:spcAft>
                <a:defRPr sz="8100">
                  <a:solidFill>
                    <a:schemeClr val="tx1"/>
                  </a:solidFill>
                  <a:latin typeface="Arial" charset="0"/>
                </a:defRPr>
              </a:lvl7pPr>
              <a:lvl8pPr marL="3429000" indent="-228600" defTabSz="1279525" eaLnBrk="0" fontAlgn="base" hangingPunct="0">
                <a:spcBef>
                  <a:spcPct val="0"/>
                </a:spcBef>
                <a:spcAft>
                  <a:spcPct val="0"/>
                </a:spcAft>
                <a:defRPr sz="8100">
                  <a:solidFill>
                    <a:schemeClr val="tx1"/>
                  </a:solidFill>
                  <a:latin typeface="Arial" charset="0"/>
                </a:defRPr>
              </a:lvl8pPr>
              <a:lvl9pPr marL="3886200" indent="-228600" defTabSz="1279525" eaLnBrk="0" fontAlgn="base" hangingPunct="0">
                <a:spcBef>
                  <a:spcPct val="0"/>
                </a:spcBef>
                <a:spcAft>
                  <a:spcPct val="0"/>
                </a:spcAft>
                <a:defRPr sz="8100">
                  <a:solidFill>
                    <a:schemeClr val="tx1"/>
                  </a:solidFill>
                  <a:latin typeface="Arial" charset="0"/>
                </a:defRPr>
              </a:lvl9pPr>
            </a:lstStyle>
            <a:p>
              <a:pPr eaLnBrk="1" hangingPunct="1">
                <a:defRPr/>
              </a:pPr>
              <a:r>
                <a:rPr lang="en-US" sz="3600" b="1" dirty="0">
                  <a:solidFill>
                    <a:srgbClr val="002060"/>
                  </a:solidFill>
                </a:rPr>
                <a:t>References</a:t>
              </a:r>
            </a:p>
          </p:txBody>
        </p:sp>
        <p:sp>
          <p:nvSpPr>
            <p:cNvPr id="2" name="TextBox 2"/>
            <p:cNvSpPr txBox="1">
              <a:spLocks noChangeArrowheads="1"/>
            </p:cNvSpPr>
            <p:nvPr/>
          </p:nvSpPr>
          <p:spPr bwMode="auto">
            <a:xfrm>
              <a:off x="16772191" y="29636737"/>
              <a:ext cx="15193397" cy="560653"/>
            </a:xfrm>
            <a:prstGeom prst="rect">
              <a:avLst/>
            </a:prstGeom>
            <a:noFill/>
            <a:ln w="9525">
              <a:noFill/>
              <a:miter lim="800000"/>
              <a:headEnd/>
              <a:tailEnd/>
            </a:ln>
          </p:spPr>
          <p:txBody>
            <a:bodyPr wrap="square">
              <a:spAutoFit/>
            </a:bodyPr>
            <a:lstStyle/>
            <a:p>
              <a:pPr marL="480454" indent="-480454">
                <a:buFont typeface="Calibri" pitchFamily="34" charset="0"/>
                <a:buAutoNum type="arabicPeriod"/>
                <a:defRPr/>
              </a:pPr>
              <a:endParaRPr lang="en-ZA" sz="2802" dirty="0"/>
            </a:p>
          </p:txBody>
        </p:sp>
      </p:grpSp>
      <p:sp>
        <p:nvSpPr>
          <p:cNvPr id="1038" name="Rectangle 25"/>
          <p:cNvSpPr>
            <a:spLocks noChangeArrowheads="1"/>
          </p:cNvSpPr>
          <p:nvPr/>
        </p:nvSpPr>
        <p:spPr bwMode="auto">
          <a:xfrm>
            <a:off x="808020" y="5987003"/>
            <a:ext cx="13787540" cy="10986406"/>
          </a:xfrm>
          <a:prstGeom prst="rect">
            <a:avLst/>
          </a:prstGeom>
          <a:noFill/>
          <a:ln w="9525">
            <a:noFill/>
            <a:miter lim="800000"/>
            <a:headEnd/>
            <a:tailEnd/>
          </a:ln>
        </p:spPr>
        <p:txBody>
          <a:bodyPr wrap="square">
            <a:spAutoFit/>
          </a:bodyPr>
          <a:lstStyle/>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615" dirty="0"/>
          </a:p>
          <a:p>
            <a:endParaRPr lang="en-GB" sz="2802" dirty="0"/>
          </a:p>
        </p:txBody>
      </p:sp>
      <p:grpSp>
        <p:nvGrpSpPr>
          <p:cNvPr id="1039" name="Group 46"/>
          <p:cNvGrpSpPr>
            <a:grpSpLocks/>
          </p:cNvGrpSpPr>
          <p:nvPr/>
        </p:nvGrpSpPr>
        <p:grpSpPr bwMode="auto">
          <a:xfrm>
            <a:off x="15469935" y="24982697"/>
            <a:ext cx="14328082" cy="926993"/>
            <a:chOff x="16926060" y="23978937"/>
            <a:chExt cx="14496834" cy="992758"/>
          </a:xfrm>
        </p:grpSpPr>
        <p:sp>
          <p:nvSpPr>
            <p:cNvPr id="28" name="Text Box 5"/>
            <p:cNvSpPr txBox="1">
              <a:spLocks noChangeArrowheads="1"/>
            </p:cNvSpPr>
            <p:nvPr/>
          </p:nvSpPr>
          <p:spPr bwMode="auto">
            <a:xfrm>
              <a:off x="16926060" y="23978937"/>
              <a:ext cx="14496834" cy="623002"/>
            </a:xfrm>
            <a:prstGeom prst="rect">
              <a:avLst/>
            </a:prstGeom>
            <a:gradFill flip="none" rotWithShape="1">
              <a:gsLst>
                <a:gs pos="0">
                  <a:srgbClr val="DDEBCF"/>
                </a:gs>
                <a:gs pos="50000">
                  <a:schemeClr val="accent2">
                    <a:lumMod val="75000"/>
                  </a:schemeClr>
                </a:gs>
                <a:gs pos="100000">
                  <a:srgbClr val="156B13"/>
                </a:gs>
              </a:gsLst>
              <a:lin ang="0" scaled="1"/>
              <a:tileRect/>
            </a:gradFill>
            <a:ln w="38100">
              <a:solidFill>
                <a:schemeClr val="tx1"/>
              </a:solidFill>
              <a:miter lim="800000"/>
              <a:headEnd/>
              <a:tailEnd/>
            </a:ln>
          </p:spPr>
          <p:txBody>
            <a:bodyPr lIns="119574" tIns="59787" rIns="119574" bIns="59787"/>
            <a:lstStyle>
              <a:lvl1pPr defTabSz="1279525" eaLnBrk="0" hangingPunct="0">
                <a:defRPr sz="8100">
                  <a:solidFill>
                    <a:schemeClr val="tx1"/>
                  </a:solidFill>
                  <a:latin typeface="Arial" charset="0"/>
                </a:defRPr>
              </a:lvl1pPr>
              <a:lvl2pPr marL="742950" indent="-285750" defTabSz="1279525" eaLnBrk="0" hangingPunct="0">
                <a:defRPr sz="8100">
                  <a:solidFill>
                    <a:schemeClr val="tx1"/>
                  </a:solidFill>
                  <a:latin typeface="Arial" charset="0"/>
                </a:defRPr>
              </a:lvl2pPr>
              <a:lvl3pPr marL="1143000" indent="-228600" defTabSz="1279525" eaLnBrk="0" hangingPunct="0">
                <a:defRPr sz="8100">
                  <a:solidFill>
                    <a:schemeClr val="tx1"/>
                  </a:solidFill>
                  <a:latin typeface="Arial" charset="0"/>
                </a:defRPr>
              </a:lvl3pPr>
              <a:lvl4pPr marL="1600200" indent="-228600" defTabSz="1279525" eaLnBrk="0" hangingPunct="0">
                <a:defRPr sz="8100">
                  <a:solidFill>
                    <a:schemeClr val="tx1"/>
                  </a:solidFill>
                  <a:latin typeface="Arial" charset="0"/>
                </a:defRPr>
              </a:lvl4pPr>
              <a:lvl5pPr marL="2057400" indent="-228600" defTabSz="1279525" eaLnBrk="0" hangingPunct="0">
                <a:defRPr sz="8100">
                  <a:solidFill>
                    <a:schemeClr val="tx1"/>
                  </a:solidFill>
                  <a:latin typeface="Arial" charset="0"/>
                </a:defRPr>
              </a:lvl5pPr>
              <a:lvl6pPr marL="2514600" indent="-228600" defTabSz="1279525" eaLnBrk="0" fontAlgn="base" hangingPunct="0">
                <a:spcBef>
                  <a:spcPct val="0"/>
                </a:spcBef>
                <a:spcAft>
                  <a:spcPct val="0"/>
                </a:spcAft>
                <a:defRPr sz="8100">
                  <a:solidFill>
                    <a:schemeClr val="tx1"/>
                  </a:solidFill>
                  <a:latin typeface="Arial" charset="0"/>
                </a:defRPr>
              </a:lvl6pPr>
              <a:lvl7pPr marL="2971800" indent="-228600" defTabSz="1279525" eaLnBrk="0" fontAlgn="base" hangingPunct="0">
                <a:spcBef>
                  <a:spcPct val="0"/>
                </a:spcBef>
                <a:spcAft>
                  <a:spcPct val="0"/>
                </a:spcAft>
                <a:defRPr sz="8100">
                  <a:solidFill>
                    <a:schemeClr val="tx1"/>
                  </a:solidFill>
                  <a:latin typeface="Arial" charset="0"/>
                </a:defRPr>
              </a:lvl7pPr>
              <a:lvl8pPr marL="3429000" indent="-228600" defTabSz="1279525" eaLnBrk="0" fontAlgn="base" hangingPunct="0">
                <a:spcBef>
                  <a:spcPct val="0"/>
                </a:spcBef>
                <a:spcAft>
                  <a:spcPct val="0"/>
                </a:spcAft>
                <a:defRPr sz="8100">
                  <a:solidFill>
                    <a:schemeClr val="tx1"/>
                  </a:solidFill>
                  <a:latin typeface="Arial" charset="0"/>
                </a:defRPr>
              </a:lvl8pPr>
              <a:lvl9pPr marL="3886200" indent="-228600" defTabSz="1279525" eaLnBrk="0" fontAlgn="base" hangingPunct="0">
                <a:spcBef>
                  <a:spcPct val="0"/>
                </a:spcBef>
                <a:spcAft>
                  <a:spcPct val="0"/>
                </a:spcAft>
                <a:defRPr sz="8100">
                  <a:solidFill>
                    <a:schemeClr val="tx1"/>
                  </a:solidFill>
                  <a:latin typeface="Arial" charset="0"/>
                </a:defRPr>
              </a:lvl9pPr>
            </a:lstStyle>
            <a:p>
              <a:pPr eaLnBrk="1" hangingPunct="1">
                <a:defRPr/>
              </a:pPr>
              <a:r>
                <a:rPr lang="en-US" sz="3600" b="1" dirty="0">
                  <a:solidFill>
                    <a:srgbClr val="002060"/>
                  </a:solidFill>
                </a:rPr>
                <a:t>Discussion</a:t>
              </a:r>
            </a:p>
          </p:txBody>
        </p:sp>
        <p:sp>
          <p:nvSpPr>
            <p:cNvPr id="1086" name="Rectangle 34"/>
            <p:cNvSpPr>
              <a:spLocks noChangeArrowheads="1"/>
            </p:cNvSpPr>
            <p:nvPr/>
          </p:nvSpPr>
          <p:spPr bwMode="auto">
            <a:xfrm>
              <a:off x="16994113" y="24411012"/>
              <a:ext cx="14329592" cy="560683"/>
            </a:xfrm>
            <a:prstGeom prst="rect">
              <a:avLst/>
            </a:prstGeom>
            <a:noFill/>
            <a:ln w="9525">
              <a:noFill/>
              <a:miter lim="800000"/>
              <a:headEnd/>
              <a:tailEnd/>
            </a:ln>
          </p:spPr>
          <p:txBody>
            <a:bodyPr>
              <a:spAutoFit/>
            </a:bodyPr>
            <a:lstStyle/>
            <a:p>
              <a:endParaRPr lang="en-GB" sz="2802">
                <a:solidFill>
                  <a:srgbClr val="000000"/>
                </a:solidFill>
              </a:endParaRPr>
            </a:p>
          </p:txBody>
        </p:sp>
      </p:grpSp>
      <p:sp>
        <p:nvSpPr>
          <p:cNvPr id="1078" name="Rectangle 63"/>
          <p:cNvSpPr>
            <a:spLocks noChangeArrowheads="1"/>
          </p:cNvSpPr>
          <p:nvPr/>
        </p:nvSpPr>
        <p:spPr bwMode="auto">
          <a:xfrm>
            <a:off x="15537195" y="26508854"/>
            <a:ext cx="13990012" cy="2104422"/>
          </a:xfrm>
          <a:prstGeom prst="rect">
            <a:avLst/>
          </a:prstGeom>
          <a:noFill/>
          <a:ln w="9525">
            <a:noFill/>
            <a:miter lim="800000"/>
            <a:headEnd/>
            <a:tailEnd/>
          </a:ln>
        </p:spPr>
        <p:txBody>
          <a:bodyPr wrap="square">
            <a:spAutoFit/>
          </a:bodyPr>
          <a:lstStyle/>
          <a:p>
            <a:endParaRPr lang="en-GB" sz="2615" dirty="0"/>
          </a:p>
          <a:p>
            <a:endParaRPr lang="en-GB" sz="2615" dirty="0"/>
          </a:p>
          <a:p>
            <a:endParaRPr lang="en-GB" sz="2615" dirty="0"/>
          </a:p>
          <a:p>
            <a:endParaRPr lang="en-GB" sz="2615" dirty="0"/>
          </a:p>
          <a:p>
            <a:endParaRPr lang="en-GB" sz="2615" dirty="0"/>
          </a:p>
        </p:txBody>
      </p:sp>
      <p:sp>
        <p:nvSpPr>
          <p:cNvPr id="4" name="TextBox 3"/>
          <p:cNvSpPr txBox="1"/>
          <p:nvPr/>
        </p:nvSpPr>
        <p:spPr>
          <a:xfrm>
            <a:off x="805532" y="7006507"/>
            <a:ext cx="14126326" cy="5450403"/>
          </a:xfrm>
          <a:prstGeom prst="rect">
            <a:avLst/>
          </a:prstGeom>
          <a:noFill/>
        </p:spPr>
        <p:txBody>
          <a:bodyPr wrap="square" rtlCol="0">
            <a:spAutoFit/>
          </a:bodyPr>
          <a:lstStyle/>
          <a:p>
            <a:pPr algn="just">
              <a:lnSpc>
                <a:spcPct val="150000"/>
              </a:lnSpc>
            </a:pPr>
            <a:r>
              <a:rPr lang="en-ZA" sz="2615" dirty="0"/>
              <a:t>Residual cysts are infrequent inflammatory cysts of the jaws which are of odontogenic origin. They are usually preceded by a radicular cyst which has developed apical to a carious tooth. These cysts usually present with similar features as radicular cysts; however, due to absence of the causative tooth, they can mimic more aggressive cysts and tumours on radiographs (Figure 3). Moreover, they have the ability to destroy bone within the jaws without any symptoms [1].</a:t>
            </a:r>
          </a:p>
          <a:p>
            <a:pPr algn="just">
              <a:lnSpc>
                <a:spcPct val="150000"/>
              </a:lnSpc>
            </a:pPr>
            <a:r>
              <a:rPr lang="en-GB" sz="2615" dirty="0"/>
              <a:t>The aim of this study was to describe the </a:t>
            </a:r>
            <a:r>
              <a:rPr lang="en-GB" sz="2615" dirty="0" err="1"/>
              <a:t>clinico</a:t>
            </a:r>
            <a:r>
              <a:rPr lang="en-GB" sz="2615" dirty="0"/>
              <a:t>-pathological features of residual cysts in order to discern them from other cystic lesions as well as analyse their management and recurrence patterns.</a:t>
            </a:r>
          </a:p>
        </p:txBody>
      </p:sp>
      <p:sp>
        <p:nvSpPr>
          <p:cNvPr id="23" name="TextBox 22"/>
          <p:cNvSpPr txBox="1"/>
          <p:nvPr/>
        </p:nvSpPr>
        <p:spPr>
          <a:xfrm>
            <a:off x="808020" y="13125511"/>
            <a:ext cx="14126326" cy="4846776"/>
          </a:xfrm>
          <a:prstGeom prst="rect">
            <a:avLst/>
          </a:prstGeom>
          <a:noFill/>
        </p:spPr>
        <p:txBody>
          <a:bodyPr wrap="square" rtlCol="0">
            <a:spAutoFit/>
          </a:bodyPr>
          <a:lstStyle/>
          <a:p>
            <a:pPr algn="just">
              <a:lnSpc>
                <a:spcPct val="150000"/>
              </a:lnSpc>
            </a:pPr>
            <a:r>
              <a:rPr lang="en-GB" sz="2615" dirty="0"/>
              <a:t>Sixty-four </a:t>
            </a:r>
            <a:r>
              <a:rPr lang="en-GB" sz="2615" dirty="0" err="1"/>
              <a:t>histopathologically</a:t>
            </a:r>
            <a:r>
              <a:rPr lang="en-GB" sz="2615" dirty="0"/>
              <a:t> confirmed residual cysts presenting at Tygerberg Hospital over a period of 30 years were retrospectively analysed. Data extraction included the patient’s age and gender as well as the presenting signs and symptoms. The detailed location of the lesion within the jaws was noted. Histopathological features were recorded including any cases that developed into squamous cell carcinoma. Management and </a:t>
            </a:r>
            <a:r>
              <a:rPr lang="en-US" sz="2615" dirty="0"/>
              <a:t>follow-up was also noted.</a:t>
            </a:r>
          </a:p>
          <a:p>
            <a:pPr algn="just">
              <a:lnSpc>
                <a:spcPct val="150000"/>
              </a:lnSpc>
            </a:pPr>
            <a:r>
              <a:rPr lang="en-GB" sz="2615" dirty="0"/>
              <a:t>Data were analysed using student’s t-test and chi-square test to draw correlations between</a:t>
            </a:r>
          </a:p>
          <a:p>
            <a:pPr algn="just">
              <a:lnSpc>
                <a:spcPct val="150000"/>
              </a:lnSpc>
            </a:pPr>
            <a:r>
              <a:rPr lang="en-GB" sz="2615" dirty="0"/>
              <a:t>various parameters such as lesion size, gender, </a:t>
            </a:r>
            <a:r>
              <a:rPr lang="en-GB" sz="2615" dirty="0" err="1"/>
              <a:t>locularity</a:t>
            </a:r>
            <a:r>
              <a:rPr lang="en-GB" sz="2615" dirty="0"/>
              <a:t>, radio-density etc. Epi Info V7 software was used to perform statistical analysis. Statistical significance was set at </a:t>
            </a:r>
            <a:r>
              <a:rPr lang="en-GB" sz="2615" i="1" dirty="0"/>
              <a:t>P &lt; </a:t>
            </a:r>
            <a:r>
              <a:rPr lang="en-GB" sz="2615" dirty="0"/>
              <a:t>0.05.</a:t>
            </a:r>
          </a:p>
        </p:txBody>
      </p:sp>
      <p:sp>
        <p:nvSpPr>
          <p:cNvPr id="38" name="TextBox 37"/>
          <p:cNvSpPr txBox="1"/>
          <p:nvPr/>
        </p:nvSpPr>
        <p:spPr>
          <a:xfrm>
            <a:off x="15402676" y="37818781"/>
            <a:ext cx="14340712" cy="4763163"/>
          </a:xfrm>
          <a:prstGeom prst="rect">
            <a:avLst/>
          </a:prstGeom>
          <a:noFill/>
        </p:spPr>
        <p:txBody>
          <a:bodyPr wrap="square" rtlCol="0">
            <a:spAutoFit/>
          </a:bodyPr>
          <a:lstStyle/>
          <a:p>
            <a:pPr marL="480454" indent="-480454" algn="just">
              <a:buFontTx/>
              <a:buAutoNum type="arabicPeriod"/>
            </a:pPr>
            <a:r>
              <a:rPr lang="en-GB" sz="2400" dirty="0"/>
              <a:t>Titinchi F, </a:t>
            </a:r>
            <a:r>
              <a:rPr lang="en-GB" sz="2400" dirty="0" err="1"/>
              <a:t>Morkel</a:t>
            </a:r>
            <a:r>
              <a:rPr lang="en-GB" sz="2400" dirty="0"/>
              <a:t> J. Residual cyst of the jaws: A </a:t>
            </a:r>
            <a:r>
              <a:rPr lang="en-GB" sz="2400" dirty="0" err="1"/>
              <a:t>clinico</a:t>
            </a:r>
            <a:r>
              <a:rPr lang="en-GB" sz="2400" dirty="0"/>
              <a:t>-pathologic study of this seemingly inconspicuous lesion. </a:t>
            </a:r>
            <a:r>
              <a:rPr lang="en-GB" sz="2400" dirty="0" err="1"/>
              <a:t>PLoS</a:t>
            </a:r>
            <a:r>
              <a:rPr lang="en-GB" sz="2400" dirty="0"/>
              <a:t> One. 2020 Dec 17;15(12):e0244250.</a:t>
            </a:r>
          </a:p>
          <a:p>
            <a:pPr marL="480454" indent="-480454" algn="just">
              <a:buFontTx/>
              <a:buAutoNum type="arabicPeriod"/>
            </a:pPr>
            <a:r>
              <a:rPr lang="en-US" sz="2400" dirty="0" err="1"/>
              <a:t>Allon</a:t>
            </a:r>
            <a:r>
              <a:rPr lang="en-US" sz="2400" dirty="0"/>
              <a:t> DM, </a:t>
            </a:r>
            <a:r>
              <a:rPr lang="en-US" sz="2400" dirty="0" err="1"/>
              <a:t>Allon</a:t>
            </a:r>
            <a:r>
              <a:rPr lang="en-US" sz="2400" dirty="0"/>
              <a:t> I, </a:t>
            </a:r>
            <a:r>
              <a:rPr lang="en-US" sz="2400" dirty="0" err="1"/>
              <a:t>Anavi</a:t>
            </a:r>
            <a:r>
              <a:rPr lang="en-US" sz="2400" dirty="0"/>
              <a:t> Y, Kaplan I, </a:t>
            </a:r>
            <a:r>
              <a:rPr lang="en-US" sz="2400" dirty="0" err="1"/>
              <a:t>Chaushu</a:t>
            </a:r>
            <a:r>
              <a:rPr lang="en-US" sz="2400" dirty="0"/>
              <a:t> G. Decompression as a treatment of odontogenic cystic </a:t>
            </a:r>
            <a:r>
              <a:rPr lang="en-GB" sz="2400" dirty="0"/>
              <a:t>lesions in children. J Oral </a:t>
            </a:r>
            <a:r>
              <a:rPr lang="en-GB" sz="2400" dirty="0" err="1"/>
              <a:t>Maxillofac</a:t>
            </a:r>
            <a:r>
              <a:rPr lang="en-GB" sz="2400" dirty="0"/>
              <a:t> Surg. 2015; 73: 649–654. https://doi.org/10.1016/j.joms.2014.10.</a:t>
            </a:r>
            <a:r>
              <a:rPr lang="en-US" sz="2400" dirty="0"/>
              <a:t>024 </a:t>
            </a:r>
          </a:p>
          <a:p>
            <a:pPr marL="480454" indent="-480454" algn="just">
              <a:buFontTx/>
              <a:buAutoNum type="arabicPeriod"/>
            </a:pPr>
            <a:r>
              <a:rPr lang="en-GB" sz="2400" dirty="0" err="1"/>
              <a:t>Torul</a:t>
            </a:r>
            <a:r>
              <a:rPr lang="en-GB" sz="2400" dirty="0"/>
              <a:t> D, Bereket MC,O¨ </a:t>
            </a:r>
            <a:r>
              <a:rPr lang="en-GB" sz="2400" dirty="0" err="1"/>
              <a:t>zkan</a:t>
            </a:r>
            <a:r>
              <a:rPr lang="en-GB" sz="2400" dirty="0"/>
              <a:t> E. Management of Large Residual Cyst in Elderly Patient with Decompression Alone: Case Report. Balk J Dent Med. 2018; 22: 171–174.</a:t>
            </a:r>
          </a:p>
          <a:p>
            <a:pPr marL="480454" indent="-480454" algn="just">
              <a:buFontTx/>
              <a:buAutoNum type="arabicPeriod"/>
            </a:pPr>
            <a:r>
              <a:rPr lang="en-GB" sz="2400" dirty="0"/>
              <a:t>Bodner L, Manor E, Shear M, van der Waal I. Primary intraosseous squamous cell carcinoma arising in an odontogenic cyst: a clinicopathologic analysis of 116 reported cases. J Oral </a:t>
            </a:r>
            <a:r>
              <a:rPr lang="en-GB" sz="2400" dirty="0" err="1"/>
              <a:t>Pathol</a:t>
            </a:r>
            <a:r>
              <a:rPr lang="en-GB" sz="2400" dirty="0"/>
              <a:t> Med. 2011; 40: 733–738.</a:t>
            </a:r>
          </a:p>
          <a:p>
            <a:pPr algn="r"/>
            <a:endParaRPr lang="en-GB" sz="2242" i="1" dirty="0"/>
          </a:p>
          <a:p>
            <a:pPr algn="r"/>
            <a:r>
              <a:rPr lang="en-GB" sz="2242" i="1" dirty="0"/>
              <a:t>Conflict of interest: None. Ethics: granted from UWC BMREC.</a:t>
            </a:r>
          </a:p>
          <a:p>
            <a:pPr algn="r"/>
            <a:endParaRPr lang="en-GB" sz="1868" dirty="0"/>
          </a:p>
        </p:txBody>
      </p:sp>
      <p:sp>
        <p:nvSpPr>
          <p:cNvPr id="39" name="TextBox 38"/>
          <p:cNvSpPr txBox="1"/>
          <p:nvPr/>
        </p:nvSpPr>
        <p:spPr>
          <a:xfrm>
            <a:off x="15402676" y="34574843"/>
            <a:ext cx="14260845" cy="2432269"/>
          </a:xfrm>
          <a:prstGeom prst="rect">
            <a:avLst/>
          </a:prstGeom>
          <a:noFill/>
        </p:spPr>
        <p:txBody>
          <a:bodyPr wrap="square" rtlCol="0">
            <a:spAutoFit/>
          </a:bodyPr>
          <a:lstStyle/>
          <a:p>
            <a:pPr algn="just">
              <a:lnSpc>
                <a:spcPct val="150000"/>
              </a:lnSpc>
            </a:pPr>
            <a:r>
              <a:rPr lang="en-GB" sz="2615" dirty="0"/>
              <a:t>Residual cysts should be high on the list of differential diagnosis when elderly, edentulous patients present with cystic lesions in the jaws. All lesions should undergo histopathological examination along with radiological correlation as the cyst lining has the potential to transform into primary intra-osseous squamous cell carcinoma with devastating consequences.</a:t>
            </a:r>
          </a:p>
        </p:txBody>
      </p:sp>
      <p:sp>
        <p:nvSpPr>
          <p:cNvPr id="49" name="TextBox 48">
            <a:extLst>
              <a:ext uri="{FF2B5EF4-FFF2-40B4-BE49-F238E27FC236}">
                <a16:creationId xmlns:a16="http://schemas.microsoft.com/office/drawing/2014/main" id="{24085993-9F10-4D47-9EF3-25BE62617959}"/>
              </a:ext>
            </a:extLst>
          </p:cNvPr>
          <p:cNvSpPr txBox="1"/>
          <p:nvPr/>
        </p:nvSpPr>
        <p:spPr>
          <a:xfrm>
            <a:off x="773591" y="28123087"/>
            <a:ext cx="14057483" cy="3244158"/>
          </a:xfrm>
          <a:prstGeom prst="rect">
            <a:avLst/>
          </a:prstGeom>
          <a:noFill/>
        </p:spPr>
        <p:txBody>
          <a:bodyPr wrap="square" rtlCol="0">
            <a:spAutoFit/>
          </a:bodyPr>
          <a:lstStyle/>
          <a:p>
            <a:pPr algn="just">
              <a:lnSpc>
                <a:spcPct val="150000"/>
              </a:lnSpc>
              <a:spcBef>
                <a:spcPts val="0"/>
              </a:spcBef>
              <a:spcAft>
                <a:spcPts val="0"/>
              </a:spcAft>
            </a:pPr>
            <a:r>
              <a:rPr lang="en-GB" sz="2800" dirty="0">
                <a:latin typeface="Arial" panose="020B0604020202020204" pitchFamily="34" charset="0"/>
                <a:ea typeface="Calibri" panose="020F0502020204030204" pitchFamily="34" charset="0"/>
                <a:cs typeface="Arial" panose="020B0604020202020204" pitchFamily="34" charset="0"/>
              </a:rPr>
              <a:t>Enucleation was a successful method in the management of residual cysts with very low recurrence rate (1.6%). Adverse outcomes included two patients (3.1%) that developed squamous cell carcinoma (SCC) from the cyst lining. Osteolytic character of the SCC is depicted in  Figure 2. One patient suffered a pathological mandible fracture immediately post enucleation (Figure 3).</a:t>
            </a:r>
            <a:endParaRPr lang="en-US" sz="2800" dirty="0">
              <a:latin typeface="Arial" panose="020B0604020202020204" pitchFamily="34" charset="0"/>
              <a:ea typeface="Calibri" panose="020F0502020204030204" pitchFamily="34" charset="0"/>
              <a:cs typeface="Arial" panose="020B0604020202020204" pitchFamily="34" charset="0"/>
            </a:endParaRPr>
          </a:p>
        </p:txBody>
      </p:sp>
      <p:sp>
        <p:nvSpPr>
          <p:cNvPr id="50" name="Text Box 5">
            <a:extLst>
              <a:ext uri="{FF2B5EF4-FFF2-40B4-BE49-F238E27FC236}">
                <a16:creationId xmlns:a16="http://schemas.microsoft.com/office/drawing/2014/main" id="{E280A93B-CF13-47B3-A2D7-073F434F53BB}"/>
              </a:ext>
            </a:extLst>
          </p:cNvPr>
          <p:cNvSpPr txBox="1">
            <a:spLocks noChangeArrowheads="1"/>
          </p:cNvSpPr>
          <p:nvPr/>
        </p:nvSpPr>
        <p:spPr bwMode="auto">
          <a:xfrm>
            <a:off x="807326" y="17989465"/>
            <a:ext cx="14124532" cy="582748"/>
          </a:xfrm>
          <a:prstGeom prst="rect">
            <a:avLst/>
          </a:prstGeom>
          <a:gradFill flip="none" rotWithShape="1">
            <a:gsLst>
              <a:gs pos="0">
                <a:srgbClr val="DDEBCF"/>
              </a:gs>
              <a:gs pos="50000">
                <a:schemeClr val="accent2">
                  <a:lumMod val="75000"/>
                </a:schemeClr>
              </a:gs>
              <a:gs pos="100000">
                <a:srgbClr val="156B13"/>
              </a:gs>
            </a:gsLst>
            <a:lin ang="0" scaled="1"/>
            <a:tileRect/>
          </a:gradFill>
          <a:ln w="38100">
            <a:solidFill>
              <a:srgbClr val="000000"/>
            </a:solidFill>
            <a:miter lim="800000"/>
            <a:headEnd/>
            <a:tailEnd/>
          </a:ln>
        </p:spPr>
        <p:txBody>
          <a:bodyPr lIns="119574" tIns="59787" rIns="119574" bIns="59787"/>
          <a:lstStyle>
            <a:lvl1pPr defTabSz="1279525" eaLnBrk="0" hangingPunct="0">
              <a:defRPr sz="8100">
                <a:solidFill>
                  <a:schemeClr val="tx1"/>
                </a:solidFill>
                <a:latin typeface="Arial" charset="0"/>
              </a:defRPr>
            </a:lvl1pPr>
            <a:lvl2pPr marL="742950" indent="-285750" defTabSz="1279525" eaLnBrk="0" hangingPunct="0">
              <a:defRPr sz="8100">
                <a:solidFill>
                  <a:schemeClr val="tx1"/>
                </a:solidFill>
                <a:latin typeface="Arial" charset="0"/>
              </a:defRPr>
            </a:lvl2pPr>
            <a:lvl3pPr marL="1143000" indent="-228600" defTabSz="1279525" eaLnBrk="0" hangingPunct="0">
              <a:defRPr sz="8100">
                <a:solidFill>
                  <a:schemeClr val="tx1"/>
                </a:solidFill>
                <a:latin typeface="Arial" charset="0"/>
              </a:defRPr>
            </a:lvl3pPr>
            <a:lvl4pPr marL="1600200" indent="-228600" defTabSz="1279525" eaLnBrk="0" hangingPunct="0">
              <a:defRPr sz="8100">
                <a:solidFill>
                  <a:schemeClr val="tx1"/>
                </a:solidFill>
                <a:latin typeface="Arial" charset="0"/>
              </a:defRPr>
            </a:lvl4pPr>
            <a:lvl5pPr marL="2057400" indent="-228600" defTabSz="1279525" eaLnBrk="0" hangingPunct="0">
              <a:defRPr sz="8100">
                <a:solidFill>
                  <a:schemeClr val="tx1"/>
                </a:solidFill>
                <a:latin typeface="Arial" charset="0"/>
              </a:defRPr>
            </a:lvl5pPr>
            <a:lvl6pPr marL="2514600" indent="-228600" defTabSz="1279525" eaLnBrk="0" fontAlgn="base" hangingPunct="0">
              <a:spcBef>
                <a:spcPct val="0"/>
              </a:spcBef>
              <a:spcAft>
                <a:spcPct val="0"/>
              </a:spcAft>
              <a:defRPr sz="8100">
                <a:solidFill>
                  <a:schemeClr val="tx1"/>
                </a:solidFill>
                <a:latin typeface="Arial" charset="0"/>
              </a:defRPr>
            </a:lvl6pPr>
            <a:lvl7pPr marL="2971800" indent="-228600" defTabSz="1279525" eaLnBrk="0" fontAlgn="base" hangingPunct="0">
              <a:spcBef>
                <a:spcPct val="0"/>
              </a:spcBef>
              <a:spcAft>
                <a:spcPct val="0"/>
              </a:spcAft>
              <a:defRPr sz="8100">
                <a:solidFill>
                  <a:schemeClr val="tx1"/>
                </a:solidFill>
                <a:latin typeface="Arial" charset="0"/>
              </a:defRPr>
            </a:lvl7pPr>
            <a:lvl8pPr marL="3429000" indent="-228600" defTabSz="1279525" eaLnBrk="0" fontAlgn="base" hangingPunct="0">
              <a:spcBef>
                <a:spcPct val="0"/>
              </a:spcBef>
              <a:spcAft>
                <a:spcPct val="0"/>
              </a:spcAft>
              <a:defRPr sz="8100">
                <a:solidFill>
                  <a:schemeClr val="tx1"/>
                </a:solidFill>
                <a:latin typeface="Arial" charset="0"/>
              </a:defRPr>
            </a:lvl8pPr>
            <a:lvl9pPr marL="3886200" indent="-228600" defTabSz="1279525" eaLnBrk="0" fontAlgn="base" hangingPunct="0">
              <a:spcBef>
                <a:spcPct val="0"/>
              </a:spcBef>
              <a:spcAft>
                <a:spcPct val="0"/>
              </a:spcAft>
              <a:defRPr sz="8100">
                <a:solidFill>
                  <a:schemeClr val="tx1"/>
                </a:solidFill>
                <a:latin typeface="Arial" charset="0"/>
              </a:defRPr>
            </a:lvl9pPr>
          </a:lstStyle>
          <a:p>
            <a:pPr eaLnBrk="1" hangingPunct="1">
              <a:defRPr/>
            </a:pPr>
            <a:r>
              <a:rPr lang="en-GB" sz="3600" b="1" dirty="0">
                <a:solidFill>
                  <a:srgbClr val="002060"/>
                </a:solidFill>
              </a:rPr>
              <a:t>R</a:t>
            </a:r>
            <a:r>
              <a:rPr lang="en-US" sz="3600" b="1" dirty="0">
                <a:solidFill>
                  <a:srgbClr val="002060"/>
                </a:solidFill>
              </a:rPr>
              <a:t>esults</a:t>
            </a:r>
          </a:p>
        </p:txBody>
      </p:sp>
      <p:pic>
        <p:nvPicPr>
          <p:cNvPr id="1146" name="Picture 122" descr="International Agreements on R&amp;D Archives - Delinkage">
            <a:extLst>
              <a:ext uri="{FF2B5EF4-FFF2-40B4-BE49-F238E27FC236}">
                <a16:creationId xmlns:a16="http://schemas.microsoft.com/office/drawing/2014/main" id="{28A504CE-F192-4A3F-A19E-31ECA0EEEC5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9366" r="9365" b="25264"/>
          <a:stretch/>
        </p:blipFill>
        <p:spPr bwMode="auto">
          <a:xfrm>
            <a:off x="26654917" y="1594919"/>
            <a:ext cx="2474827" cy="3052731"/>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9B7A6391-F2E5-4CA9-AF09-82D9DDFE1249}"/>
              </a:ext>
            </a:extLst>
          </p:cNvPr>
          <p:cNvSpPr txBox="1"/>
          <p:nvPr/>
        </p:nvSpPr>
        <p:spPr>
          <a:xfrm>
            <a:off x="740066" y="27266392"/>
            <a:ext cx="14124532" cy="782394"/>
          </a:xfrm>
          <a:prstGeom prst="rect">
            <a:avLst/>
          </a:prstGeom>
          <a:noFill/>
          <a:ln w="3175">
            <a:solidFill>
              <a:schemeClr val="tx1"/>
            </a:solidFill>
          </a:ln>
        </p:spPr>
        <p:txBody>
          <a:bodyPr wrap="square" rtlCol="0">
            <a:spAutoFit/>
          </a:bodyPr>
          <a:lstStyle/>
          <a:p>
            <a:pPr algn="just"/>
            <a:r>
              <a:rPr lang="en-GB" sz="2242" b="1" dirty="0"/>
              <a:t>Figure 1</a:t>
            </a:r>
            <a:r>
              <a:rPr lang="en-GB" sz="2242" dirty="0"/>
              <a:t>: Extensive swelling in the anterior mandible caused by residual cyst as well as histological finding of hyaline bodies (arrow).  </a:t>
            </a:r>
          </a:p>
        </p:txBody>
      </p:sp>
      <mc:AlternateContent xmlns:mc="http://schemas.openxmlformats.org/markup-compatibility/2006" xmlns:p14="http://schemas.microsoft.com/office/powerpoint/2010/main">
        <mc:Choice Requires="p14">
          <p:contentPart p14:bwMode="auto" r:id="rId7">
            <p14:nvContentPartPr>
              <p14:cNvPr id="12" name="Ink 11">
                <a:extLst>
                  <a:ext uri="{FF2B5EF4-FFF2-40B4-BE49-F238E27FC236}">
                    <a16:creationId xmlns:a16="http://schemas.microsoft.com/office/drawing/2014/main" id="{65806D7A-58FA-41D7-B13A-AA854FB20ECD}"/>
                  </a:ext>
                </a:extLst>
              </p14:cNvPr>
              <p14:cNvContentPartPr/>
              <p14:nvPr/>
            </p14:nvContentPartPr>
            <p14:xfrm>
              <a:off x="21173355" y="18617684"/>
              <a:ext cx="336" cy="336"/>
            </p14:xfrm>
          </p:contentPart>
        </mc:Choice>
        <mc:Fallback xmlns="">
          <p:pic>
            <p:nvPicPr>
              <p:cNvPr id="12" name="Ink 11">
                <a:extLst>
                  <a:ext uri="{FF2B5EF4-FFF2-40B4-BE49-F238E27FC236}">
                    <a16:creationId xmlns:a16="http://schemas.microsoft.com/office/drawing/2014/main" id="{65806D7A-58FA-41D7-B13A-AA854FB20ECD}"/>
                  </a:ext>
                </a:extLst>
              </p:cNvPr>
              <p:cNvPicPr/>
              <p:nvPr/>
            </p:nvPicPr>
            <p:blipFill>
              <a:blip r:embed="rId8"/>
              <a:stretch>
                <a:fillRect/>
              </a:stretch>
            </p:blipFill>
            <p:spPr>
              <a:xfrm>
                <a:off x="21164955" y="18609284"/>
                <a:ext cx="16800" cy="168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3" name="Ink 12">
                <a:extLst>
                  <a:ext uri="{FF2B5EF4-FFF2-40B4-BE49-F238E27FC236}">
                    <a16:creationId xmlns:a16="http://schemas.microsoft.com/office/drawing/2014/main" id="{3C908374-D3BB-49A6-82FF-1088F0A95D9A}"/>
                  </a:ext>
                </a:extLst>
              </p14:cNvPr>
              <p14:cNvContentPartPr/>
              <p14:nvPr/>
            </p14:nvContentPartPr>
            <p14:xfrm>
              <a:off x="28999830" y="18895771"/>
              <a:ext cx="336" cy="336"/>
            </p14:xfrm>
          </p:contentPart>
        </mc:Choice>
        <mc:Fallback xmlns="">
          <p:pic>
            <p:nvPicPr>
              <p:cNvPr id="13" name="Ink 12">
                <a:extLst>
                  <a:ext uri="{FF2B5EF4-FFF2-40B4-BE49-F238E27FC236}">
                    <a16:creationId xmlns:a16="http://schemas.microsoft.com/office/drawing/2014/main" id="{3C908374-D3BB-49A6-82FF-1088F0A95D9A}"/>
                  </a:ext>
                </a:extLst>
              </p:cNvPr>
              <p:cNvPicPr/>
              <p:nvPr/>
            </p:nvPicPr>
            <p:blipFill>
              <a:blip r:embed="rId8"/>
              <a:stretch>
                <a:fillRect/>
              </a:stretch>
            </p:blipFill>
            <p:spPr>
              <a:xfrm>
                <a:off x="28991430" y="18887371"/>
                <a:ext cx="16800" cy="168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4" name="Ink 13">
                <a:extLst>
                  <a:ext uri="{FF2B5EF4-FFF2-40B4-BE49-F238E27FC236}">
                    <a16:creationId xmlns:a16="http://schemas.microsoft.com/office/drawing/2014/main" id="{87598DA9-0597-4E6A-82BA-1339B641D2A7}"/>
                  </a:ext>
                </a:extLst>
              </p14:cNvPr>
              <p14:cNvContentPartPr/>
              <p14:nvPr/>
            </p14:nvContentPartPr>
            <p14:xfrm>
              <a:off x="28741918" y="18697714"/>
              <a:ext cx="336" cy="336"/>
            </p14:xfrm>
          </p:contentPart>
        </mc:Choice>
        <mc:Fallback xmlns="">
          <p:pic>
            <p:nvPicPr>
              <p:cNvPr id="14" name="Ink 13">
                <a:extLst>
                  <a:ext uri="{FF2B5EF4-FFF2-40B4-BE49-F238E27FC236}">
                    <a16:creationId xmlns:a16="http://schemas.microsoft.com/office/drawing/2014/main" id="{87598DA9-0597-4E6A-82BA-1339B641D2A7}"/>
                  </a:ext>
                </a:extLst>
              </p:cNvPr>
              <p:cNvPicPr/>
              <p:nvPr/>
            </p:nvPicPr>
            <p:blipFill>
              <a:blip r:embed="rId8"/>
              <a:stretch>
                <a:fillRect/>
              </a:stretch>
            </p:blipFill>
            <p:spPr>
              <a:xfrm>
                <a:off x="28733518" y="18689314"/>
                <a:ext cx="16800" cy="168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5" name="Ink 14">
                <a:extLst>
                  <a:ext uri="{FF2B5EF4-FFF2-40B4-BE49-F238E27FC236}">
                    <a16:creationId xmlns:a16="http://schemas.microsoft.com/office/drawing/2014/main" id="{5E7D3E16-B794-4583-837A-456AF8E6168A}"/>
                  </a:ext>
                </a:extLst>
              </p14:cNvPr>
              <p14:cNvContentPartPr/>
              <p14:nvPr/>
            </p14:nvContentPartPr>
            <p14:xfrm>
              <a:off x="28741918" y="18697714"/>
              <a:ext cx="336" cy="336"/>
            </p14:xfrm>
          </p:contentPart>
        </mc:Choice>
        <mc:Fallback xmlns="">
          <p:pic>
            <p:nvPicPr>
              <p:cNvPr id="15" name="Ink 14">
                <a:extLst>
                  <a:ext uri="{FF2B5EF4-FFF2-40B4-BE49-F238E27FC236}">
                    <a16:creationId xmlns:a16="http://schemas.microsoft.com/office/drawing/2014/main" id="{5E7D3E16-B794-4583-837A-456AF8E6168A}"/>
                  </a:ext>
                </a:extLst>
              </p:cNvPr>
              <p:cNvPicPr/>
              <p:nvPr/>
            </p:nvPicPr>
            <p:blipFill>
              <a:blip r:embed="rId8"/>
              <a:stretch>
                <a:fillRect/>
              </a:stretch>
            </p:blipFill>
            <p:spPr>
              <a:xfrm>
                <a:off x="28733518" y="18689314"/>
                <a:ext cx="16800" cy="16800"/>
              </a:xfrm>
              <a:prstGeom prst="rect">
                <a:avLst/>
              </a:prstGeom>
            </p:spPr>
          </p:pic>
        </mc:Fallback>
      </mc:AlternateContent>
      <p:pic>
        <p:nvPicPr>
          <p:cNvPr id="6" name="Picture 5">
            <a:extLst>
              <a:ext uri="{FF2B5EF4-FFF2-40B4-BE49-F238E27FC236}">
                <a16:creationId xmlns:a16="http://schemas.microsoft.com/office/drawing/2014/main" id="{32F7348F-6799-4A6D-9C34-5F63D335B4D1}"/>
              </a:ext>
            </a:extLst>
          </p:cNvPr>
          <p:cNvPicPr>
            <a:picLocks noChangeAspect="1"/>
          </p:cNvPicPr>
          <p:nvPr/>
        </p:nvPicPr>
        <p:blipFill>
          <a:blip r:embed="rId12"/>
          <a:stretch>
            <a:fillRect/>
          </a:stretch>
        </p:blipFill>
        <p:spPr>
          <a:xfrm>
            <a:off x="805532" y="22368100"/>
            <a:ext cx="7246231" cy="4707498"/>
          </a:xfrm>
          <a:prstGeom prst="rect">
            <a:avLst/>
          </a:prstGeom>
          <a:ln w="3175">
            <a:solidFill>
              <a:schemeClr val="tx1"/>
            </a:solidFill>
          </a:ln>
        </p:spPr>
      </p:pic>
      <p:graphicFrame>
        <p:nvGraphicFramePr>
          <p:cNvPr id="18" name="Table 17">
            <a:extLst>
              <a:ext uri="{FF2B5EF4-FFF2-40B4-BE49-F238E27FC236}">
                <a16:creationId xmlns:a16="http://schemas.microsoft.com/office/drawing/2014/main" id="{DE5A82EE-2892-4322-9E7D-AF9AE158AB07}"/>
              </a:ext>
            </a:extLst>
          </p:cNvPr>
          <p:cNvGraphicFramePr>
            <a:graphicFrameLocks noGrp="1"/>
          </p:cNvGraphicFramePr>
          <p:nvPr>
            <p:extLst>
              <p:ext uri="{D42A27DB-BD31-4B8C-83A1-F6EECF244321}">
                <p14:modId xmlns:p14="http://schemas.microsoft.com/office/powerpoint/2010/main" val="4102014382"/>
              </p:ext>
            </p:extLst>
          </p:nvPr>
        </p:nvGraphicFramePr>
        <p:xfrm>
          <a:off x="15484336" y="16455671"/>
          <a:ext cx="14259051" cy="8279801"/>
        </p:xfrm>
        <a:graphic>
          <a:graphicData uri="http://schemas.openxmlformats.org/drawingml/2006/table">
            <a:tbl>
              <a:tblPr firstRow="1" firstCol="1" bandRow="1">
                <a:tableStyleId>{5C22544A-7EE6-4342-B048-85BDC9FD1C3A}</a:tableStyleId>
              </a:tblPr>
              <a:tblGrid>
                <a:gridCol w="3969781">
                  <a:extLst>
                    <a:ext uri="{9D8B030D-6E8A-4147-A177-3AD203B41FA5}">
                      <a16:colId xmlns:a16="http://schemas.microsoft.com/office/drawing/2014/main" val="974216576"/>
                    </a:ext>
                  </a:extLst>
                </a:gridCol>
                <a:gridCol w="10289270">
                  <a:extLst>
                    <a:ext uri="{9D8B030D-6E8A-4147-A177-3AD203B41FA5}">
                      <a16:colId xmlns:a16="http://schemas.microsoft.com/office/drawing/2014/main" val="2112403345"/>
                    </a:ext>
                  </a:extLst>
                </a:gridCol>
              </a:tblGrid>
              <a:tr h="905175">
                <a:tc>
                  <a:txBody>
                    <a:bodyPr/>
                    <a:lstStyle/>
                    <a:p>
                      <a:pPr>
                        <a:lnSpc>
                          <a:spcPct val="150000"/>
                        </a:lnSpc>
                        <a:spcAft>
                          <a:spcPts val="600"/>
                        </a:spcAft>
                      </a:pPr>
                      <a:r>
                        <a:rPr lang="en-ZA" sz="3600" dirty="0">
                          <a:effectLst/>
                          <a:latin typeface="Arial" panose="020B0604020202020204" pitchFamily="34" charset="0"/>
                          <a:cs typeface="Arial" panose="020B0604020202020204" pitchFamily="34" charset="0"/>
                        </a:rPr>
                        <a:t>Method</a:t>
                      </a:r>
                      <a:endParaRPr lang="en-US" sz="36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tc>
                <a:tc>
                  <a:txBody>
                    <a:bodyPr/>
                    <a:lstStyle/>
                    <a:p>
                      <a:pPr>
                        <a:lnSpc>
                          <a:spcPct val="150000"/>
                        </a:lnSpc>
                        <a:spcAft>
                          <a:spcPts val="600"/>
                        </a:spcAft>
                      </a:pPr>
                      <a:r>
                        <a:rPr lang="en-ZA" sz="3600" dirty="0" err="1">
                          <a:effectLst/>
                          <a:latin typeface="Arial" panose="020B0604020202020204" pitchFamily="34" charset="0"/>
                          <a:cs typeface="Arial" panose="020B0604020202020204" pitchFamily="34" charset="0"/>
                        </a:rPr>
                        <a:t>Clinico</a:t>
                      </a:r>
                      <a:r>
                        <a:rPr lang="en-ZA" sz="3600" dirty="0">
                          <a:effectLst/>
                          <a:latin typeface="Arial" panose="020B0604020202020204" pitchFamily="34" charset="0"/>
                          <a:cs typeface="Arial" panose="020B0604020202020204" pitchFamily="34" charset="0"/>
                        </a:rPr>
                        <a:t>-pathological features</a:t>
                      </a:r>
                      <a:endParaRPr lang="en-US" sz="36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tc>
                <a:extLst>
                  <a:ext uri="{0D108BD9-81ED-4DB2-BD59-A6C34878D82A}">
                    <a16:rowId xmlns:a16="http://schemas.microsoft.com/office/drawing/2014/main" val="4219090438"/>
                  </a:ext>
                </a:extLst>
              </a:tr>
              <a:tr h="763754">
                <a:tc rowSpan="3">
                  <a:txBody>
                    <a:bodyPr/>
                    <a:lstStyle/>
                    <a:p>
                      <a:pPr>
                        <a:lnSpc>
                          <a:spcPct val="150000"/>
                        </a:lnSpc>
                        <a:spcAft>
                          <a:spcPts val="0"/>
                        </a:spcAft>
                      </a:pPr>
                      <a:r>
                        <a:rPr lang="en-ZA" sz="2800" dirty="0">
                          <a:solidFill>
                            <a:schemeClr val="tx1"/>
                          </a:solidFill>
                          <a:effectLst/>
                          <a:latin typeface="Arial" panose="020B0604020202020204" pitchFamily="34" charset="0"/>
                          <a:cs typeface="Arial" panose="020B0604020202020204" pitchFamily="34" charset="0"/>
                        </a:rPr>
                        <a:t>Enucleation/curettage </a:t>
                      </a:r>
                      <a:endParaRPr lang="en-US" sz="2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ctr">
                    <a:solidFill>
                      <a:schemeClr val="bg2">
                        <a:lumMod val="60000"/>
                        <a:lumOff val="40000"/>
                      </a:schemeClr>
                    </a:solidFill>
                  </a:tcPr>
                </a:tc>
                <a:tc>
                  <a:txBody>
                    <a:bodyPr/>
                    <a:lstStyle/>
                    <a:p>
                      <a:pPr>
                        <a:lnSpc>
                          <a:spcPct val="150000"/>
                        </a:lnSpc>
                        <a:spcAft>
                          <a:spcPts val="0"/>
                        </a:spcAft>
                      </a:pPr>
                      <a:r>
                        <a:rPr lang="en-ZA" sz="2800" dirty="0">
                          <a:effectLst/>
                          <a:latin typeface="Arial" panose="020B0604020202020204" pitchFamily="34" charset="0"/>
                          <a:cs typeface="Arial" panose="020B0604020202020204" pitchFamily="34" charset="0"/>
                        </a:rPr>
                        <a:t>- Size of lesion less than 4 cm on </a:t>
                      </a:r>
                      <a:r>
                        <a:rPr lang="en-ZA" sz="2800" dirty="0" err="1">
                          <a:effectLst/>
                          <a:latin typeface="Arial" panose="020B0604020202020204" pitchFamily="34" charset="0"/>
                          <a:cs typeface="Arial" panose="020B0604020202020204" pitchFamily="34" charset="0"/>
                        </a:rPr>
                        <a:t>pantomograph</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solidFill>
                      <a:schemeClr val="bg2">
                        <a:lumMod val="60000"/>
                        <a:lumOff val="40000"/>
                      </a:schemeClr>
                    </a:solidFill>
                  </a:tcPr>
                </a:tc>
                <a:extLst>
                  <a:ext uri="{0D108BD9-81ED-4DB2-BD59-A6C34878D82A}">
                    <a16:rowId xmlns:a16="http://schemas.microsoft.com/office/drawing/2014/main" val="4228292390"/>
                  </a:ext>
                </a:extLst>
              </a:tr>
              <a:tr h="763754">
                <a:tc vMerge="1">
                  <a:txBody>
                    <a:bodyPr/>
                    <a:lstStyle/>
                    <a:p>
                      <a:endParaRPr lang="en-US"/>
                    </a:p>
                  </a:txBody>
                  <a:tcPr/>
                </a:tc>
                <a:tc>
                  <a:txBody>
                    <a:bodyPr/>
                    <a:lstStyle/>
                    <a:p>
                      <a:pPr>
                        <a:lnSpc>
                          <a:spcPct val="150000"/>
                        </a:lnSpc>
                        <a:spcAft>
                          <a:spcPts val="0"/>
                        </a:spcAft>
                      </a:pPr>
                      <a:r>
                        <a:rPr lang="en-ZA" sz="2800" dirty="0">
                          <a:effectLst/>
                          <a:latin typeface="Arial" panose="020B0604020202020204" pitchFamily="34" charset="0"/>
                          <a:cs typeface="Arial" panose="020B0604020202020204" pitchFamily="34" charset="0"/>
                        </a:rPr>
                        <a:t>- Easily accessible anatomical location</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solidFill>
                      <a:schemeClr val="bg2">
                        <a:lumMod val="60000"/>
                        <a:lumOff val="40000"/>
                      </a:schemeClr>
                    </a:solidFill>
                  </a:tcPr>
                </a:tc>
                <a:extLst>
                  <a:ext uri="{0D108BD9-81ED-4DB2-BD59-A6C34878D82A}">
                    <a16:rowId xmlns:a16="http://schemas.microsoft.com/office/drawing/2014/main" val="3116544334"/>
                  </a:ext>
                </a:extLst>
              </a:tr>
              <a:tr h="763754">
                <a:tc vMerge="1">
                  <a:txBody>
                    <a:bodyPr/>
                    <a:lstStyle/>
                    <a:p>
                      <a:endParaRPr lang="en-US"/>
                    </a:p>
                  </a:txBody>
                  <a:tcPr/>
                </a:tc>
                <a:tc>
                  <a:txBody>
                    <a:bodyPr/>
                    <a:lstStyle/>
                    <a:p>
                      <a:pPr>
                        <a:lnSpc>
                          <a:spcPct val="150000"/>
                        </a:lnSpc>
                        <a:spcAft>
                          <a:spcPts val="0"/>
                        </a:spcAft>
                      </a:pPr>
                      <a:r>
                        <a:rPr lang="en-ZA" sz="2800" dirty="0">
                          <a:effectLst/>
                          <a:latin typeface="Arial" panose="020B0604020202020204" pitchFamily="34" charset="0"/>
                          <a:cs typeface="Arial" panose="020B0604020202020204" pitchFamily="34" charset="0"/>
                        </a:rPr>
                        <a:t>- Unilocular lesions</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solidFill>
                      <a:schemeClr val="bg2">
                        <a:lumMod val="60000"/>
                        <a:lumOff val="40000"/>
                      </a:schemeClr>
                    </a:solidFill>
                  </a:tcPr>
                </a:tc>
                <a:extLst>
                  <a:ext uri="{0D108BD9-81ED-4DB2-BD59-A6C34878D82A}">
                    <a16:rowId xmlns:a16="http://schemas.microsoft.com/office/drawing/2014/main" val="1683389545"/>
                  </a:ext>
                </a:extLst>
              </a:tr>
              <a:tr h="763754">
                <a:tc rowSpan="4">
                  <a:txBody>
                    <a:bodyPr/>
                    <a:lstStyle/>
                    <a:p>
                      <a:pPr>
                        <a:lnSpc>
                          <a:spcPct val="150000"/>
                        </a:lnSpc>
                        <a:spcAft>
                          <a:spcPts val="0"/>
                        </a:spcAft>
                      </a:pPr>
                      <a:r>
                        <a:rPr lang="en-ZA" sz="2800" dirty="0">
                          <a:solidFill>
                            <a:schemeClr val="tx1"/>
                          </a:solidFill>
                          <a:effectLst/>
                          <a:latin typeface="Arial" panose="020B0604020202020204" pitchFamily="34" charset="0"/>
                          <a:cs typeface="Arial" panose="020B0604020202020204" pitchFamily="34" charset="0"/>
                        </a:rPr>
                        <a:t>Decompression followed by enucleation </a:t>
                      </a:r>
                      <a:endParaRPr lang="en-US" sz="2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ctr">
                    <a:solidFill>
                      <a:schemeClr val="accent1">
                        <a:lumMod val="60000"/>
                        <a:lumOff val="40000"/>
                      </a:schemeClr>
                    </a:solidFill>
                  </a:tcPr>
                </a:tc>
                <a:tc>
                  <a:txBody>
                    <a:bodyPr/>
                    <a:lstStyle/>
                    <a:p>
                      <a:pPr>
                        <a:lnSpc>
                          <a:spcPct val="150000"/>
                        </a:lnSpc>
                        <a:spcAft>
                          <a:spcPts val="0"/>
                        </a:spcAft>
                      </a:pPr>
                      <a:r>
                        <a:rPr lang="en-ZA" sz="2800" dirty="0">
                          <a:effectLst/>
                          <a:latin typeface="Arial" panose="020B0604020202020204" pitchFamily="34" charset="0"/>
                          <a:cs typeface="Arial" panose="020B0604020202020204" pitchFamily="34" charset="0"/>
                        </a:rPr>
                        <a:t>- Size of lesion greater than 4 cm on </a:t>
                      </a:r>
                      <a:r>
                        <a:rPr lang="en-ZA" sz="2800" dirty="0" err="1">
                          <a:effectLst/>
                          <a:latin typeface="Arial" panose="020B0604020202020204" pitchFamily="34" charset="0"/>
                          <a:cs typeface="Arial" panose="020B0604020202020204" pitchFamily="34" charset="0"/>
                        </a:rPr>
                        <a:t>pantomograph</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solidFill>
                      <a:schemeClr val="accent1">
                        <a:lumMod val="60000"/>
                        <a:lumOff val="40000"/>
                      </a:schemeClr>
                    </a:solidFill>
                  </a:tcPr>
                </a:tc>
                <a:extLst>
                  <a:ext uri="{0D108BD9-81ED-4DB2-BD59-A6C34878D82A}">
                    <a16:rowId xmlns:a16="http://schemas.microsoft.com/office/drawing/2014/main" val="2402765538"/>
                  </a:ext>
                </a:extLst>
              </a:tr>
              <a:tr h="763754">
                <a:tc vMerge="1">
                  <a:txBody>
                    <a:bodyPr/>
                    <a:lstStyle/>
                    <a:p>
                      <a:endParaRPr lang="en-US"/>
                    </a:p>
                  </a:txBody>
                  <a:tcPr/>
                </a:tc>
                <a:tc>
                  <a:txBody>
                    <a:bodyPr/>
                    <a:lstStyle/>
                    <a:p>
                      <a:pPr>
                        <a:lnSpc>
                          <a:spcPct val="150000"/>
                        </a:lnSpc>
                        <a:spcAft>
                          <a:spcPts val="0"/>
                        </a:spcAft>
                      </a:pPr>
                      <a:r>
                        <a:rPr lang="en-ZA" sz="2800" dirty="0">
                          <a:effectLst/>
                          <a:latin typeface="Arial" panose="020B0604020202020204" pitchFamily="34" charset="0"/>
                          <a:cs typeface="Arial" panose="020B0604020202020204" pitchFamily="34" charset="0"/>
                        </a:rPr>
                        <a:t>- Difficult to access regions (e.g. posterior maxilla)</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solidFill>
                      <a:schemeClr val="accent1">
                        <a:lumMod val="60000"/>
                        <a:lumOff val="40000"/>
                      </a:schemeClr>
                    </a:solidFill>
                  </a:tcPr>
                </a:tc>
                <a:extLst>
                  <a:ext uri="{0D108BD9-81ED-4DB2-BD59-A6C34878D82A}">
                    <a16:rowId xmlns:a16="http://schemas.microsoft.com/office/drawing/2014/main" val="387553710"/>
                  </a:ext>
                </a:extLst>
              </a:tr>
              <a:tr h="763754">
                <a:tc vMerge="1">
                  <a:txBody>
                    <a:bodyPr/>
                    <a:lstStyle/>
                    <a:p>
                      <a:endParaRPr lang="en-US"/>
                    </a:p>
                  </a:txBody>
                  <a:tcPr/>
                </a:tc>
                <a:tc>
                  <a:txBody>
                    <a:bodyPr/>
                    <a:lstStyle/>
                    <a:p>
                      <a:pPr>
                        <a:lnSpc>
                          <a:spcPct val="150000"/>
                        </a:lnSpc>
                        <a:spcAft>
                          <a:spcPts val="0"/>
                        </a:spcAft>
                      </a:pPr>
                      <a:r>
                        <a:rPr lang="en-ZA" sz="2800" dirty="0">
                          <a:effectLst/>
                          <a:latin typeface="Arial" panose="020B0604020202020204" pitchFamily="34" charset="0"/>
                          <a:cs typeface="Arial" panose="020B0604020202020204" pitchFamily="34" charset="0"/>
                        </a:rPr>
                        <a:t>- Unilocular or multilocular lesions</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solidFill>
                      <a:schemeClr val="accent1">
                        <a:lumMod val="60000"/>
                        <a:lumOff val="40000"/>
                      </a:schemeClr>
                    </a:solidFill>
                  </a:tcPr>
                </a:tc>
                <a:extLst>
                  <a:ext uri="{0D108BD9-81ED-4DB2-BD59-A6C34878D82A}">
                    <a16:rowId xmlns:a16="http://schemas.microsoft.com/office/drawing/2014/main" val="3730525233"/>
                  </a:ext>
                </a:extLst>
              </a:tr>
              <a:tr h="612123">
                <a:tc vMerge="1">
                  <a:txBody>
                    <a:bodyPr/>
                    <a:lstStyle/>
                    <a:p>
                      <a:endParaRPr lang="en-US"/>
                    </a:p>
                  </a:txBody>
                  <a:tcPr/>
                </a:tc>
                <a:tc>
                  <a:txBody>
                    <a:bodyPr/>
                    <a:lstStyle/>
                    <a:p>
                      <a:pPr>
                        <a:lnSpc>
                          <a:spcPct val="150000"/>
                        </a:lnSpc>
                        <a:spcAft>
                          <a:spcPts val="0"/>
                        </a:spcAft>
                      </a:pPr>
                      <a:r>
                        <a:rPr lang="en-ZA" sz="2800" dirty="0">
                          <a:effectLst/>
                          <a:latin typeface="Arial" panose="020B0604020202020204" pitchFamily="34" charset="0"/>
                          <a:cs typeface="Arial" panose="020B0604020202020204" pitchFamily="34" charset="0"/>
                        </a:rPr>
                        <a:t>- Thinning of mandibular cortex with risk for pathological fracture</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solidFill>
                      <a:schemeClr val="accent1">
                        <a:lumMod val="60000"/>
                        <a:lumOff val="40000"/>
                      </a:schemeClr>
                    </a:solidFill>
                  </a:tcPr>
                </a:tc>
                <a:extLst>
                  <a:ext uri="{0D108BD9-81ED-4DB2-BD59-A6C34878D82A}">
                    <a16:rowId xmlns:a16="http://schemas.microsoft.com/office/drawing/2014/main" val="3693694008"/>
                  </a:ext>
                </a:extLst>
              </a:tr>
              <a:tr h="1618956">
                <a:tc rowSpan="2">
                  <a:txBody>
                    <a:bodyPr/>
                    <a:lstStyle/>
                    <a:p>
                      <a:pPr>
                        <a:lnSpc>
                          <a:spcPct val="150000"/>
                        </a:lnSpc>
                        <a:spcAft>
                          <a:spcPts val="0"/>
                        </a:spcAft>
                      </a:pPr>
                      <a:r>
                        <a:rPr lang="en-ZA" sz="2800" dirty="0">
                          <a:solidFill>
                            <a:schemeClr val="tx1"/>
                          </a:solidFill>
                          <a:effectLst/>
                          <a:latin typeface="Arial" panose="020B0604020202020204" pitchFamily="34" charset="0"/>
                          <a:cs typeface="Arial" panose="020B0604020202020204" pitchFamily="34" charset="0"/>
                        </a:rPr>
                        <a:t>Resection </a:t>
                      </a:r>
                      <a:r>
                        <a:rPr lang="en-ZA" sz="2800">
                          <a:solidFill>
                            <a:schemeClr val="tx1"/>
                          </a:solidFill>
                          <a:effectLst/>
                          <a:latin typeface="Arial" panose="020B0604020202020204" pitchFamily="34" charset="0"/>
                          <a:cs typeface="Arial" panose="020B0604020202020204" pitchFamily="34" charset="0"/>
                        </a:rPr>
                        <a:t>&amp; Reconstruction</a:t>
                      </a:r>
                      <a:endParaRPr lang="en-US" sz="2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ctr">
                    <a:solidFill>
                      <a:schemeClr val="bg2">
                        <a:lumMod val="60000"/>
                        <a:lumOff val="40000"/>
                      </a:schemeClr>
                    </a:solidFill>
                  </a:tcPr>
                </a:tc>
                <a:tc>
                  <a:txBody>
                    <a:bodyPr/>
                    <a:lstStyle/>
                    <a:p>
                      <a:pPr>
                        <a:lnSpc>
                          <a:spcPct val="150000"/>
                        </a:lnSpc>
                        <a:spcAft>
                          <a:spcPts val="0"/>
                        </a:spcAft>
                      </a:pPr>
                      <a:r>
                        <a:rPr lang="en-ZA" sz="2800" dirty="0">
                          <a:effectLst/>
                          <a:latin typeface="Arial" panose="020B0604020202020204" pitchFamily="34" charset="0"/>
                          <a:cs typeface="Arial" panose="020B0604020202020204" pitchFamily="34" charset="0"/>
                        </a:rPr>
                        <a:t>- Presence of malignant transformation (primary intraosseous squamous cell carcinoma)</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solidFill>
                      <a:schemeClr val="bg2">
                        <a:lumMod val="60000"/>
                        <a:lumOff val="40000"/>
                      </a:schemeClr>
                    </a:solidFill>
                  </a:tcPr>
                </a:tc>
                <a:extLst>
                  <a:ext uri="{0D108BD9-81ED-4DB2-BD59-A6C34878D82A}">
                    <a16:rowId xmlns:a16="http://schemas.microsoft.com/office/drawing/2014/main" val="518924529"/>
                  </a:ext>
                </a:extLst>
              </a:tr>
              <a:tr h="524028">
                <a:tc vMerge="1">
                  <a:txBody>
                    <a:bodyPr/>
                    <a:lstStyle/>
                    <a:p>
                      <a:endParaRPr lang="en-US"/>
                    </a:p>
                  </a:txBody>
                  <a:tcPr/>
                </a:tc>
                <a:tc>
                  <a:txBody>
                    <a:bodyPr/>
                    <a:lstStyle/>
                    <a:p>
                      <a:pPr>
                        <a:lnSpc>
                          <a:spcPct val="150000"/>
                        </a:lnSpc>
                        <a:spcAft>
                          <a:spcPts val="0"/>
                        </a:spcAft>
                      </a:pPr>
                      <a:r>
                        <a:rPr lang="en-ZA" sz="2800" dirty="0">
                          <a:effectLst/>
                          <a:latin typeface="Arial" panose="020B0604020202020204" pitchFamily="34" charset="0"/>
                          <a:cs typeface="Arial" panose="020B0604020202020204" pitchFamily="34" charset="0"/>
                        </a:rPr>
                        <a:t>- Extension/invasion of adjacent soft tissues</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64058" marR="64058" marT="0" marB="0" anchor="b">
                    <a:solidFill>
                      <a:schemeClr val="bg2">
                        <a:lumMod val="60000"/>
                        <a:lumOff val="40000"/>
                      </a:schemeClr>
                    </a:solidFill>
                  </a:tcPr>
                </a:tc>
                <a:extLst>
                  <a:ext uri="{0D108BD9-81ED-4DB2-BD59-A6C34878D82A}">
                    <a16:rowId xmlns:a16="http://schemas.microsoft.com/office/drawing/2014/main" val="2008370959"/>
                  </a:ext>
                </a:extLst>
              </a:tr>
            </a:tbl>
          </a:graphicData>
        </a:graphic>
      </p:graphicFrame>
      <p:pic>
        <p:nvPicPr>
          <p:cNvPr id="19" name="Picture 18">
            <a:extLst>
              <a:ext uri="{FF2B5EF4-FFF2-40B4-BE49-F238E27FC236}">
                <a16:creationId xmlns:a16="http://schemas.microsoft.com/office/drawing/2014/main" id="{550F8755-DB68-4904-83BE-EEE15A005584}"/>
              </a:ext>
            </a:extLst>
          </p:cNvPr>
          <p:cNvPicPr>
            <a:picLocks noChangeAspect="1"/>
          </p:cNvPicPr>
          <p:nvPr/>
        </p:nvPicPr>
        <p:blipFill>
          <a:blip r:embed="rId13"/>
          <a:stretch>
            <a:fillRect/>
          </a:stretch>
        </p:blipFill>
        <p:spPr>
          <a:xfrm>
            <a:off x="2581018" y="31593501"/>
            <a:ext cx="10139158" cy="9677826"/>
          </a:xfrm>
          <a:prstGeom prst="rect">
            <a:avLst/>
          </a:prstGeom>
          <a:ln w="3175">
            <a:solidFill>
              <a:schemeClr val="tx1"/>
            </a:solidFill>
          </a:ln>
        </p:spPr>
      </p:pic>
      <p:sp>
        <p:nvSpPr>
          <p:cNvPr id="21" name="Rectangle 20">
            <a:extLst>
              <a:ext uri="{FF2B5EF4-FFF2-40B4-BE49-F238E27FC236}">
                <a16:creationId xmlns:a16="http://schemas.microsoft.com/office/drawing/2014/main" id="{139C0FAE-8B59-4938-B25E-4C0CC79487AA}"/>
              </a:ext>
            </a:extLst>
          </p:cNvPr>
          <p:cNvSpPr/>
          <p:nvPr/>
        </p:nvSpPr>
        <p:spPr>
          <a:xfrm>
            <a:off x="805532" y="18620836"/>
            <a:ext cx="14124532" cy="3639522"/>
          </a:xfrm>
          <a:prstGeom prst="rect">
            <a:avLst/>
          </a:prstGeom>
        </p:spPr>
        <p:txBody>
          <a:bodyPr wrap="square">
            <a:spAutoFit/>
          </a:bodyPr>
          <a:lstStyle/>
          <a:p>
            <a:pPr algn="just">
              <a:lnSpc>
                <a:spcPct val="150000"/>
              </a:lnSpc>
            </a:pPr>
            <a:r>
              <a:rPr lang="en-GB" sz="2615" dirty="0"/>
              <a:t>Most lesions presented in patients above 50 years of age (46.8%) and were edentulous (60.9%) (Figure 1). This was significantly different when compared to lesions in dentate patients (P&lt;0.01). Mandibular posterior region (51.6%) was the most commonly involved site. </a:t>
            </a:r>
          </a:p>
          <a:p>
            <a:pPr algn="just">
              <a:lnSpc>
                <a:spcPct val="150000"/>
              </a:lnSpc>
            </a:pPr>
            <a:r>
              <a:rPr lang="en-GB" sz="2615" dirty="0"/>
              <a:t>Clinicopathological features that aided in the diagnosis included long-standing history with</a:t>
            </a:r>
          </a:p>
          <a:p>
            <a:pPr algn="just">
              <a:lnSpc>
                <a:spcPct val="150000"/>
              </a:lnSpc>
            </a:pPr>
            <a:r>
              <a:rPr lang="en-GB" sz="2615" dirty="0"/>
              <a:t>slow growing swelling and presence of well-defined, unilocular cystic lesion associated with previously extracted dentition.</a:t>
            </a:r>
            <a:endParaRPr lang="en-US" sz="2615" dirty="0"/>
          </a:p>
        </p:txBody>
      </p:sp>
      <p:pic>
        <p:nvPicPr>
          <p:cNvPr id="22" name="Picture 21">
            <a:extLst>
              <a:ext uri="{FF2B5EF4-FFF2-40B4-BE49-F238E27FC236}">
                <a16:creationId xmlns:a16="http://schemas.microsoft.com/office/drawing/2014/main" id="{590FB573-8156-42BD-9FD4-7FB05836F91C}"/>
              </a:ext>
            </a:extLst>
          </p:cNvPr>
          <p:cNvPicPr>
            <a:picLocks noChangeAspect="1"/>
          </p:cNvPicPr>
          <p:nvPr/>
        </p:nvPicPr>
        <p:blipFill>
          <a:blip r:embed="rId14"/>
          <a:stretch>
            <a:fillRect/>
          </a:stretch>
        </p:blipFill>
        <p:spPr>
          <a:xfrm>
            <a:off x="8205890" y="22368099"/>
            <a:ext cx="6724174" cy="4686902"/>
          </a:xfrm>
          <a:prstGeom prst="rect">
            <a:avLst/>
          </a:prstGeom>
          <a:ln w="3175">
            <a:solidFill>
              <a:schemeClr val="tx1"/>
            </a:solidFill>
          </a:ln>
        </p:spPr>
      </p:pic>
      <p:sp>
        <p:nvSpPr>
          <p:cNvPr id="24" name="Rectangle 23">
            <a:extLst>
              <a:ext uri="{FF2B5EF4-FFF2-40B4-BE49-F238E27FC236}">
                <a16:creationId xmlns:a16="http://schemas.microsoft.com/office/drawing/2014/main" id="{AD53A81F-21A2-47E7-8D1C-B279E1C594DD}"/>
              </a:ext>
            </a:extLst>
          </p:cNvPr>
          <p:cNvSpPr/>
          <p:nvPr/>
        </p:nvSpPr>
        <p:spPr>
          <a:xfrm>
            <a:off x="15402676" y="25768998"/>
            <a:ext cx="14326311" cy="7864910"/>
          </a:xfrm>
          <a:prstGeom prst="rect">
            <a:avLst/>
          </a:prstGeom>
        </p:spPr>
        <p:txBody>
          <a:bodyPr wrap="square">
            <a:spAutoFit/>
          </a:bodyPr>
          <a:lstStyle/>
          <a:p>
            <a:pPr algn="just">
              <a:lnSpc>
                <a:spcPct val="150000"/>
              </a:lnSpc>
            </a:pPr>
            <a:r>
              <a:rPr lang="en-GB" sz="2615" dirty="0"/>
              <a:t>Residual cysts are surgically managed by enucleation, marsupialization or decompression to decrease the intraluminal pressure within the cyst [2]. Smaller lesions can be enucleated entirely at the time of biopsy and is the ideal treatment choice. Enucleation was shown to be an acceptable method in this sample with low morbidity and recurrence rate. However, there are some contra-indications to enucleation which include large lesions, difficult accessibility, proximity to vital structures, and patient’s age [3].</a:t>
            </a:r>
          </a:p>
          <a:p>
            <a:pPr algn="just">
              <a:lnSpc>
                <a:spcPct val="150000"/>
              </a:lnSpc>
            </a:pPr>
            <a:r>
              <a:rPr lang="en-GB" sz="2615" dirty="0"/>
              <a:t>Primary intraosseous odontogenic carcinoma is a squamous cell carcinoma originating within the jaws without primary communication with the oral cavity and arises primarily from rests of odontogenic epithelium [4]. It is a sporadic malignant neoplasm and presents almost entirely in the jaws. The estimated frequency of primary intraosseous odontogenic carcinoma has been reported to be 1–2% of all oral cancer. It has predilection for older males and involves mostly the mandible [4]. Although both cases in this sample occurred in the mandible, one patient was a middle aged female which did not fit the profile of patients affected by this devastating lesion.</a:t>
            </a:r>
            <a:endParaRPr lang="en-US" sz="2615" dirty="0"/>
          </a:p>
        </p:txBody>
      </p:sp>
      <p:sp>
        <p:nvSpPr>
          <p:cNvPr id="51" name="TextBox 50">
            <a:extLst>
              <a:ext uri="{FF2B5EF4-FFF2-40B4-BE49-F238E27FC236}">
                <a16:creationId xmlns:a16="http://schemas.microsoft.com/office/drawing/2014/main" id="{FFFF38EC-B60A-4783-80F8-F8878B153772}"/>
              </a:ext>
            </a:extLst>
          </p:cNvPr>
          <p:cNvSpPr txBox="1"/>
          <p:nvPr/>
        </p:nvSpPr>
        <p:spPr>
          <a:xfrm>
            <a:off x="740066" y="41554043"/>
            <a:ext cx="14124532" cy="437364"/>
          </a:xfrm>
          <a:prstGeom prst="rect">
            <a:avLst/>
          </a:prstGeom>
          <a:noFill/>
          <a:ln w="3175">
            <a:solidFill>
              <a:schemeClr val="tx1"/>
            </a:solidFill>
          </a:ln>
        </p:spPr>
        <p:txBody>
          <a:bodyPr wrap="square" rtlCol="0">
            <a:spAutoFit/>
          </a:bodyPr>
          <a:lstStyle/>
          <a:p>
            <a:pPr algn="just"/>
            <a:r>
              <a:rPr lang="en-GB" sz="2242" b="1" dirty="0"/>
              <a:t>Figure 2</a:t>
            </a:r>
            <a:r>
              <a:rPr lang="en-GB" sz="2242" dirty="0"/>
              <a:t>: Squamous cell carcinoma arising from the lining of residual cyst in the mandible</a:t>
            </a:r>
          </a:p>
        </p:txBody>
      </p:sp>
      <p:sp>
        <p:nvSpPr>
          <p:cNvPr id="26" name="Rectangle 25">
            <a:extLst>
              <a:ext uri="{FF2B5EF4-FFF2-40B4-BE49-F238E27FC236}">
                <a16:creationId xmlns:a16="http://schemas.microsoft.com/office/drawing/2014/main" id="{82953624-D3C1-43C3-8AC7-D0DAF5F66C71}"/>
              </a:ext>
            </a:extLst>
          </p:cNvPr>
          <p:cNvSpPr/>
          <p:nvPr/>
        </p:nvSpPr>
        <p:spPr>
          <a:xfrm>
            <a:off x="15618952" y="12046103"/>
            <a:ext cx="13908256" cy="3639522"/>
          </a:xfrm>
          <a:prstGeom prst="rect">
            <a:avLst/>
          </a:prstGeom>
        </p:spPr>
        <p:txBody>
          <a:bodyPr wrap="square">
            <a:spAutoFit/>
          </a:bodyPr>
          <a:lstStyle/>
          <a:p>
            <a:pPr algn="just">
              <a:lnSpc>
                <a:spcPct val="150000"/>
              </a:lnSpc>
            </a:pPr>
            <a:r>
              <a:rPr lang="en-GB" sz="2615" dirty="0"/>
              <a:t>A surgical management protocol was formulated based on the findings of this study (Table 1). Enucleation of the entire cyst lining was found to be appropriate for most residual cysts as the majority of lesions were less than 40mm in diameter. One extensive lesion measuring 125mm in diameter underwent marsupialization to reduce its size initially. Resection with reconstruction was utilized for residual cysts that developed primary intraosseous odontogenic carcinoma. </a:t>
            </a:r>
            <a:endParaRPr lang="en-US" sz="2615" dirty="0"/>
          </a:p>
        </p:txBody>
      </p:sp>
      <p:sp>
        <p:nvSpPr>
          <p:cNvPr id="52" name="TextBox 51">
            <a:extLst>
              <a:ext uri="{FF2B5EF4-FFF2-40B4-BE49-F238E27FC236}">
                <a16:creationId xmlns:a16="http://schemas.microsoft.com/office/drawing/2014/main" id="{95DDAD8A-1464-48DF-BD64-57282567379C}"/>
              </a:ext>
            </a:extLst>
          </p:cNvPr>
          <p:cNvSpPr txBox="1"/>
          <p:nvPr/>
        </p:nvSpPr>
        <p:spPr>
          <a:xfrm>
            <a:off x="15469935" y="15921421"/>
            <a:ext cx="14124532" cy="523220"/>
          </a:xfrm>
          <a:prstGeom prst="rect">
            <a:avLst/>
          </a:prstGeom>
          <a:noFill/>
          <a:ln w="3175">
            <a:solidFill>
              <a:schemeClr val="tx1"/>
            </a:solidFill>
          </a:ln>
        </p:spPr>
        <p:txBody>
          <a:bodyPr wrap="square" rtlCol="0">
            <a:spAutoFit/>
          </a:bodyPr>
          <a:lstStyle/>
          <a:p>
            <a:pPr algn="just"/>
            <a:r>
              <a:rPr lang="en-GB" sz="2800" b="1" dirty="0"/>
              <a:t>Table 1</a:t>
            </a:r>
            <a:r>
              <a:rPr lang="en-GB" sz="2800" dirty="0"/>
              <a:t>: Surgical protocol for the management of residual cysts</a:t>
            </a:r>
            <a:r>
              <a:rPr lang="en-GB" sz="2242" dirty="0"/>
              <a:t>. </a:t>
            </a:r>
          </a:p>
        </p:txBody>
      </p:sp>
      <p:pic>
        <p:nvPicPr>
          <p:cNvPr id="3" name="Picture 2">
            <a:extLst>
              <a:ext uri="{FF2B5EF4-FFF2-40B4-BE49-F238E27FC236}">
                <a16:creationId xmlns:a16="http://schemas.microsoft.com/office/drawing/2014/main" id="{674FD3D8-84DC-4A88-BE1D-64C0DECF9922}"/>
              </a:ext>
            </a:extLst>
          </p:cNvPr>
          <p:cNvPicPr>
            <a:picLocks noChangeAspect="1"/>
          </p:cNvPicPr>
          <p:nvPr/>
        </p:nvPicPr>
        <p:blipFill>
          <a:blip r:embed="rId15"/>
          <a:stretch>
            <a:fillRect/>
          </a:stretch>
        </p:blipFill>
        <p:spPr>
          <a:xfrm>
            <a:off x="15726200" y="6397254"/>
            <a:ext cx="10806182" cy="5583511"/>
          </a:xfrm>
          <a:prstGeom prst="rect">
            <a:avLst/>
          </a:prstGeom>
          <a:ln w="3175">
            <a:solidFill>
              <a:schemeClr val="tx1"/>
            </a:solidFill>
          </a:ln>
        </p:spPr>
      </p:pic>
      <p:sp>
        <p:nvSpPr>
          <p:cNvPr id="40" name="TextBox 39">
            <a:extLst>
              <a:ext uri="{FF2B5EF4-FFF2-40B4-BE49-F238E27FC236}">
                <a16:creationId xmlns:a16="http://schemas.microsoft.com/office/drawing/2014/main" id="{6097A6F7-61CE-48AF-92A4-5D73E6C0CEE4}"/>
              </a:ext>
            </a:extLst>
          </p:cNvPr>
          <p:cNvSpPr txBox="1"/>
          <p:nvPr/>
        </p:nvSpPr>
        <p:spPr>
          <a:xfrm>
            <a:off x="26654917" y="6746212"/>
            <a:ext cx="2690387" cy="4832092"/>
          </a:xfrm>
          <a:prstGeom prst="rect">
            <a:avLst/>
          </a:prstGeom>
          <a:noFill/>
          <a:ln w="3175">
            <a:solidFill>
              <a:schemeClr val="tx1"/>
            </a:solidFill>
          </a:ln>
        </p:spPr>
        <p:txBody>
          <a:bodyPr wrap="square" rtlCol="0">
            <a:spAutoFit/>
          </a:bodyPr>
          <a:lstStyle/>
          <a:p>
            <a:pPr algn="just"/>
            <a:r>
              <a:rPr lang="en-GB" sz="2800" b="1" dirty="0"/>
              <a:t>Figure 3</a:t>
            </a:r>
            <a:r>
              <a:rPr lang="en-GB" sz="2800" dirty="0"/>
              <a:t>: </a:t>
            </a:r>
            <a:r>
              <a:rPr lang="en-GB" sz="2800" dirty="0" err="1"/>
              <a:t>Pantomograph</a:t>
            </a:r>
            <a:r>
              <a:rPr lang="en-GB" sz="2800" dirty="0"/>
              <a:t> showing an atypical residual cyst in the right mandible with thinning of inferior cortex that mimics a tumour.</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2.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docProps/app.xml><?xml version="1.0" encoding="utf-8"?>
<Properties xmlns="http://schemas.openxmlformats.org/officeDocument/2006/extended-properties" xmlns:vt="http://schemas.openxmlformats.org/officeDocument/2006/docPropsVTypes">
  <Template/>
  <TotalTime>23351</TotalTime>
  <Words>1098</Words>
  <Application>Microsoft Office PowerPoint</Application>
  <PresentationFormat>Custom</PresentationFormat>
  <Paragraphs>81</Paragraphs>
  <Slides>1</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11" baseType="lpstr">
      <vt:lpstr>Aharoni</vt:lpstr>
      <vt:lpstr>Arial</vt:lpstr>
      <vt:lpstr>Arial Narrow</vt:lpstr>
      <vt:lpstr>Calibri</vt:lpstr>
      <vt:lpstr>Century Gothic</vt:lpstr>
      <vt:lpstr>Constantia</vt:lpstr>
      <vt:lpstr>Times New Roman</vt:lpstr>
      <vt:lpstr>Wingdings 2</vt:lpstr>
      <vt:lpstr>Flow</vt:lpstr>
      <vt:lpstr>CorelDRAW</vt:lpstr>
      <vt:lpstr>PowerPoint Presentation</vt:lpstr>
    </vt:vector>
  </TitlesOfParts>
  <Company>University of Stellenbosch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dc:creator>
  <cp:lastModifiedBy>Salam Titinchi</cp:lastModifiedBy>
  <cp:revision>1067</cp:revision>
  <cp:lastPrinted>2012-10-09T06:41:02Z</cp:lastPrinted>
  <dcterms:created xsi:type="dcterms:W3CDTF">2005-07-05T10:38:01Z</dcterms:created>
  <dcterms:modified xsi:type="dcterms:W3CDTF">2023-09-16T12:41:51Z</dcterms:modified>
</cp:coreProperties>
</file>