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emf" ContentType="image/x-em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0"/>
  </p:notesMasterIdLst>
  <p:sldIdLst>
    <p:sldId id="256" r:id="rId2"/>
    <p:sldId id="279" r:id="rId3"/>
    <p:sldId id="257" r:id="rId4"/>
    <p:sldId id="258" r:id="rId5"/>
    <p:sldId id="259" r:id="rId6"/>
    <p:sldId id="265" r:id="rId7"/>
    <p:sldId id="266" r:id="rId8"/>
    <p:sldId id="267" r:id="rId9"/>
    <p:sldId id="268" r:id="rId10"/>
    <p:sldId id="269" r:id="rId11"/>
    <p:sldId id="273" r:id="rId12"/>
    <p:sldId id="270" r:id="rId13"/>
    <p:sldId id="274" r:id="rId14"/>
    <p:sldId id="276" r:id="rId15"/>
    <p:sldId id="271" r:id="rId16"/>
    <p:sldId id="275" r:id="rId17"/>
    <p:sldId id="277" r:id="rId18"/>
    <p:sldId id="272" r:id="rId19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7"/>
    <p:restoredTop sz="94648"/>
  </p:normalViewPr>
  <p:slideViewPr>
    <p:cSldViewPr snapToGrid="0" snapToObjects="1">
      <p:cViewPr varScale="1">
        <p:scale>
          <a:sx n="76" d="100"/>
          <a:sy n="76" d="100"/>
        </p:scale>
        <p:origin x="216" y="856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notesMaster" Target="notesMasters/notesMaster1.xml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Relationship Id="rId2" Type="http://schemas.openxmlformats.org/officeDocument/2006/relationships/image" Target="../media/image15.emf"/><Relationship Id="rId3" Type="http://schemas.openxmlformats.org/officeDocument/2006/relationships/image" Target="../media/image16.jpg"/></Relationships>
</file>

<file path=ppt/diagrams/_rels/data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Relationship Id="rId2" Type="http://schemas.openxmlformats.org/officeDocument/2006/relationships/image" Target="../media/image15.emf"/><Relationship Id="rId3" Type="http://schemas.openxmlformats.org/officeDocument/2006/relationships/image" Target="../media/image16.jp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Relationship Id="rId2" Type="http://schemas.openxmlformats.org/officeDocument/2006/relationships/image" Target="../media/image15.emf"/><Relationship Id="rId3" Type="http://schemas.openxmlformats.org/officeDocument/2006/relationships/image" Target="../media/image16.jpg"/></Relationships>
</file>

<file path=ppt/diagrams/_rels/drawing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Relationship Id="rId2" Type="http://schemas.openxmlformats.org/officeDocument/2006/relationships/image" Target="../media/image15.emf"/><Relationship Id="rId3" Type="http://schemas.openxmlformats.org/officeDocument/2006/relationships/image" Target="../media/image16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FCE3E76-F47E-A44F-B273-18CB96A8C156}" type="doc">
      <dgm:prSet loTypeId="urn:microsoft.com/office/officeart/2005/8/layout/hList7" loCatId="list" qsTypeId="urn:microsoft.com/office/officeart/2005/8/quickstyle/3D9" qsCatId="3D" csTypeId="urn:microsoft.com/office/officeart/2005/8/colors/colorful5" csCatId="colorful" phldr="1"/>
      <dgm:spPr/>
      <dgm:t>
        <a:bodyPr/>
        <a:lstStyle/>
        <a:p>
          <a:endParaRPr lang="en-AU"/>
        </a:p>
      </dgm:t>
    </dgm:pt>
    <dgm:pt modelId="{5CE94EC4-3EAC-F84E-8174-36F2E82ADD28}">
      <dgm:prSet/>
      <dgm:spPr/>
      <dgm:t>
        <a:bodyPr/>
        <a:lstStyle/>
        <a:p>
          <a:pPr rtl="0"/>
          <a:r>
            <a:rPr lang="en-AU" dirty="0" smtClean="0"/>
            <a:t>Dependence</a:t>
          </a:r>
          <a:endParaRPr lang="en-AU" dirty="0"/>
        </a:p>
      </dgm:t>
    </dgm:pt>
    <dgm:pt modelId="{CB6E889D-7D72-B943-9FAF-45DFCD6C78D0}" type="parTrans" cxnId="{B3C6DB69-5F7D-0D4E-81AD-C21D6470B43B}">
      <dgm:prSet/>
      <dgm:spPr/>
      <dgm:t>
        <a:bodyPr/>
        <a:lstStyle/>
        <a:p>
          <a:endParaRPr lang="en-AU"/>
        </a:p>
      </dgm:t>
    </dgm:pt>
    <dgm:pt modelId="{56216D05-C269-4D46-84E7-34E7AD70E3C1}" type="sibTrans" cxnId="{B3C6DB69-5F7D-0D4E-81AD-C21D6470B43B}">
      <dgm:prSet/>
      <dgm:spPr/>
      <dgm:t>
        <a:bodyPr/>
        <a:lstStyle/>
        <a:p>
          <a:endParaRPr lang="en-AU"/>
        </a:p>
      </dgm:t>
    </dgm:pt>
    <dgm:pt modelId="{AB44C380-4ED4-6242-8C81-CF54E373E974}">
      <dgm:prSet/>
      <dgm:spPr/>
      <dgm:t>
        <a:bodyPr/>
        <a:lstStyle/>
        <a:p>
          <a:pPr rtl="0"/>
          <a:r>
            <a:rPr lang="en-AU" dirty="0" smtClean="0"/>
            <a:t>Independence</a:t>
          </a:r>
          <a:endParaRPr lang="en-AU" dirty="0"/>
        </a:p>
      </dgm:t>
    </dgm:pt>
    <dgm:pt modelId="{ABF2A5DA-D986-5044-A3A2-8783B945E5F0}" type="parTrans" cxnId="{8650AA13-1A7B-BE4E-8D9B-9E228A5025F6}">
      <dgm:prSet/>
      <dgm:spPr/>
      <dgm:t>
        <a:bodyPr/>
        <a:lstStyle/>
        <a:p>
          <a:endParaRPr lang="en-AU"/>
        </a:p>
      </dgm:t>
    </dgm:pt>
    <dgm:pt modelId="{F7E282D0-426D-3A49-85AA-0365C7683F36}" type="sibTrans" cxnId="{8650AA13-1A7B-BE4E-8D9B-9E228A5025F6}">
      <dgm:prSet/>
      <dgm:spPr/>
      <dgm:t>
        <a:bodyPr/>
        <a:lstStyle/>
        <a:p>
          <a:endParaRPr lang="en-AU"/>
        </a:p>
      </dgm:t>
    </dgm:pt>
    <dgm:pt modelId="{5D66E960-8609-2341-9324-41E4AE5FBCE7}">
      <dgm:prSet/>
      <dgm:spPr/>
      <dgm:t>
        <a:bodyPr/>
        <a:lstStyle/>
        <a:p>
          <a:pPr rtl="0"/>
          <a:r>
            <a:rPr lang="en-AU" dirty="0" smtClean="0"/>
            <a:t>Interdependence</a:t>
          </a:r>
          <a:endParaRPr lang="en-AU" dirty="0"/>
        </a:p>
      </dgm:t>
    </dgm:pt>
    <dgm:pt modelId="{7C8906A5-6DB6-B540-AD75-6027E428F302}" type="parTrans" cxnId="{470F23D0-D214-F14A-B369-42FE32D201E3}">
      <dgm:prSet/>
      <dgm:spPr/>
      <dgm:t>
        <a:bodyPr/>
        <a:lstStyle/>
        <a:p>
          <a:endParaRPr lang="en-AU"/>
        </a:p>
      </dgm:t>
    </dgm:pt>
    <dgm:pt modelId="{C10B635C-3EE4-464F-AFE0-AAFB53B03DC2}" type="sibTrans" cxnId="{470F23D0-D214-F14A-B369-42FE32D201E3}">
      <dgm:prSet/>
      <dgm:spPr/>
      <dgm:t>
        <a:bodyPr/>
        <a:lstStyle/>
        <a:p>
          <a:endParaRPr lang="en-AU"/>
        </a:p>
      </dgm:t>
    </dgm:pt>
    <dgm:pt modelId="{4E88612F-5B66-4B40-9C71-5CA49CE2EC7C}" type="pres">
      <dgm:prSet presAssocID="{FFCE3E76-F47E-A44F-B273-18CB96A8C156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AU"/>
        </a:p>
      </dgm:t>
    </dgm:pt>
    <dgm:pt modelId="{D83DDF83-7D16-7F48-AA14-CF7A31A0E6B6}" type="pres">
      <dgm:prSet presAssocID="{FFCE3E76-F47E-A44F-B273-18CB96A8C156}" presName="fgShape" presStyleLbl="fgShp" presStyleIdx="0" presStyleCnt="1"/>
      <dgm:spPr/>
      <dgm:t>
        <a:bodyPr/>
        <a:lstStyle/>
        <a:p>
          <a:endParaRPr lang="en-AU"/>
        </a:p>
      </dgm:t>
    </dgm:pt>
    <dgm:pt modelId="{425DE0AF-83D7-4949-A341-987D8E8F51FD}" type="pres">
      <dgm:prSet presAssocID="{FFCE3E76-F47E-A44F-B273-18CB96A8C156}" presName="linComp" presStyleCnt="0"/>
      <dgm:spPr/>
    </dgm:pt>
    <dgm:pt modelId="{2F69D596-954F-8A4C-9575-8483CA5E2347}" type="pres">
      <dgm:prSet presAssocID="{5CE94EC4-3EAC-F84E-8174-36F2E82ADD28}" presName="compNode" presStyleCnt="0"/>
      <dgm:spPr/>
    </dgm:pt>
    <dgm:pt modelId="{DDAE82DE-2BBA-8445-BE12-54EBE814363E}" type="pres">
      <dgm:prSet presAssocID="{5CE94EC4-3EAC-F84E-8174-36F2E82ADD28}" presName="bkgdShape" presStyleLbl="node1" presStyleIdx="0" presStyleCnt="3"/>
      <dgm:spPr/>
      <dgm:t>
        <a:bodyPr/>
        <a:lstStyle/>
        <a:p>
          <a:endParaRPr lang="en-AU"/>
        </a:p>
      </dgm:t>
    </dgm:pt>
    <dgm:pt modelId="{FB4C7BA8-0AB5-CA4C-8EE8-1D251A943B38}" type="pres">
      <dgm:prSet presAssocID="{5CE94EC4-3EAC-F84E-8174-36F2E82ADD28}" presName="nodeTx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6B751FA5-DFBF-3143-B6EC-141D17684481}" type="pres">
      <dgm:prSet presAssocID="{5CE94EC4-3EAC-F84E-8174-36F2E82ADD28}" presName="invisiNode" presStyleLbl="node1" presStyleIdx="0" presStyleCnt="3"/>
      <dgm:spPr/>
    </dgm:pt>
    <dgm:pt modelId="{5F3EB83A-66E7-1949-A3D3-090129562459}" type="pres">
      <dgm:prSet presAssocID="{5CE94EC4-3EAC-F84E-8174-36F2E82ADD28}" presName="imagNode" presStyleLbl="fgImgPlace1" presStyleIdx="0" presStyleCnt="3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500EA724-CE6C-2241-95DE-7EB9288595DF}" type="pres">
      <dgm:prSet presAssocID="{56216D05-C269-4D46-84E7-34E7AD70E3C1}" presName="sibTrans" presStyleLbl="sibTrans2D1" presStyleIdx="0" presStyleCnt="0"/>
      <dgm:spPr/>
      <dgm:t>
        <a:bodyPr/>
        <a:lstStyle/>
        <a:p>
          <a:endParaRPr lang="en-AU"/>
        </a:p>
      </dgm:t>
    </dgm:pt>
    <dgm:pt modelId="{1BA5E979-4CA3-F04B-85B4-0A24737A4E95}" type="pres">
      <dgm:prSet presAssocID="{5D66E960-8609-2341-9324-41E4AE5FBCE7}" presName="compNode" presStyleCnt="0"/>
      <dgm:spPr/>
    </dgm:pt>
    <dgm:pt modelId="{AED517D2-D205-E74F-8E87-BA7312637E38}" type="pres">
      <dgm:prSet presAssocID="{5D66E960-8609-2341-9324-41E4AE5FBCE7}" presName="bkgdShape" presStyleLbl="node1" presStyleIdx="1" presStyleCnt="3"/>
      <dgm:spPr/>
      <dgm:t>
        <a:bodyPr/>
        <a:lstStyle/>
        <a:p>
          <a:endParaRPr lang="en-AU"/>
        </a:p>
      </dgm:t>
    </dgm:pt>
    <dgm:pt modelId="{0A915BC5-EBE2-9B4E-841B-5526E0FF7A10}" type="pres">
      <dgm:prSet presAssocID="{5D66E960-8609-2341-9324-41E4AE5FBCE7}" presName="nodeTx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84139DF5-2BF8-0242-9A7B-697BA65E45EB}" type="pres">
      <dgm:prSet presAssocID="{5D66E960-8609-2341-9324-41E4AE5FBCE7}" presName="invisiNode" presStyleLbl="node1" presStyleIdx="1" presStyleCnt="3"/>
      <dgm:spPr/>
    </dgm:pt>
    <dgm:pt modelId="{80058507-44D3-9E40-B9FD-9D80A12DA65E}" type="pres">
      <dgm:prSet presAssocID="{5D66E960-8609-2341-9324-41E4AE5FBCE7}" presName="imagNode" presStyleLbl="fgImgPlace1" presStyleIdx="1" presStyleCnt="3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</dgm:pt>
    <dgm:pt modelId="{1BD71CE9-00A4-AA40-AD54-808E87F1A1C8}" type="pres">
      <dgm:prSet presAssocID="{C10B635C-3EE4-464F-AFE0-AAFB53B03DC2}" presName="sibTrans" presStyleLbl="sibTrans2D1" presStyleIdx="0" presStyleCnt="0"/>
      <dgm:spPr/>
      <dgm:t>
        <a:bodyPr/>
        <a:lstStyle/>
        <a:p>
          <a:endParaRPr lang="en-AU"/>
        </a:p>
      </dgm:t>
    </dgm:pt>
    <dgm:pt modelId="{5326B2D2-AD42-5C4C-86CA-3B3E247BD218}" type="pres">
      <dgm:prSet presAssocID="{AB44C380-4ED4-6242-8C81-CF54E373E974}" presName="compNode" presStyleCnt="0"/>
      <dgm:spPr/>
    </dgm:pt>
    <dgm:pt modelId="{92407AD8-02CA-6E4C-8A59-A4C471B29003}" type="pres">
      <dgm:prSet presAssocID="{AB44C380-4ED4-6242-8C81-CF54E373E974}" presName="bkgdShape" presStyleLbl="node1" presStyleIdx="2" presStyleCnt="3"/>
      <dgm:spPr/>
      <dgm:t>
        <a:bodyPr/>
        <a:lstStyle/>
        <a:p>
          <a:endParaRPr lang="en-AU"/>
        </a:p>
      </dgm:t>
    </dgm:pt>
    <dgm:pt modelId="{82A921A7-A3F9-9742-A6C4-E8B0F149485D}" type="pres">
      <dgm:prSet presAssocID="{AB44C380-4ED4-6242-8C81-CF54E373E974}" presName="nodeTx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6C111C6A-72B7-374A-8520-5C1DB61A709A}" type="pres">
      <dgm:prSet presAssocID="{AB44C380-4ED4-6242-8C81-CF54E373E974}" presName="invisiNode" presStyleLbl="node1" presStyleIdx="2" presStyleCnt="3"/>
      <dgm:spPr/>
    </dgm:pt>
    <dgm:pt modelId="{B6BD4884-9A40-424B-BD1B-7642A836B072}" type="pres">
      <dgm:prSet presAssocID="{AB44C380-4ED4-6242-8C81-CF54E373E974}" presName="imagNode" presStyleLbl="fgImgPlace1" presStyleIdx="2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7000" b="-17000"/>
          </a:stretch>
        </a:blipFill>
      </dgm:spPr>
      <dgm:t>
        <a:bodyPr/>
        <a:lstStyle/>
        <a:p>
          <a:endParaRPr lang="en-AU"/>
        </a:p>
      </dgm:t>
    </dgm:pt>
  </dgm:ptLst>
  <dgm:cxnLst>
    <dgm:cxn modelId="{8650AA13-1A7B-BE4E-8D9B-9E228A5025F6}" srcId="{FFCE3E76-F47E-A44F-B273-18CB96A8C156}" destId="{AB44C380-4ED4-6242-8C81-CF54E373E974}" srcOrd="2" destOrd="0" parTransId="{ABF2A5DA-D986-5044-A3A2-8783B945E5F0}" sibTransId="{F7E282D0-426D-3A49-85AA-0365C7683F36}"/>
    <dgm:cxn modelId="{CE34D392-4019-C74F-AD13-97088E6A4610}" type="presOf" srcId="{5D66E960-8609-2341-9324-41E4AE5FBCE7}" destId="{AED517D2-D205-E74F-8E87-BA7312637E38}" srcOrd="0" destOrd="0" presId="urn:microsoft.com/office/officeart/2005/8/layout/hList7"/>
    <dgm:cxn modelId="{1B8F4A62-66A0-BA44-A5D0-3401D8487C00}" type="presOf" srcId="{C10B635C-3EE4-464F-AFE0-AAFB53B03DC2}" destId="{1BD71CE9-00A4-AA40-AD54-808E87F1A1C8}" srcOrd="0" destOrd="0" presId="urn:microsoft.com/office/officeart/2005/8/layout/hList7"/>
    <dgm:cxn modelId="{70199D81-C097-164A-AA3A-60D868AA181F}" type="presOf" srcId="{AB44C380-4ED4-6242-8C81-CF54E373E974}" destId="{92407AD8-02CA-6E4C-8A59-A4C471B29003}" srcOrd="0" destOrd="0" presId="urn:microsoft.com/office/officeart/2005/8/layout/hList7"/>
    <dgm:cxn modelId="{4D66B10F-E818-3A4B-9C44-7D476E423384}" type="presOf" srcId="{AB44C380-4ED4-6242-8C81-CF54E373E974}" destId="{82A921A7-A3F9-9742-A6C4-E8B0F149485D}" srcOrd="1" destOrd="0" presId="urn:microsoft.com/office/officeart/2005/8/layout/hList7"/>
    <dgm:cxn modelId="{8788E945-B45B-2E44-A6A4-C5B429102FFF}" type="presOf" srcId="{56216D05-C269-4D46-84E7-34E7AD70E3C1}" destId="{500EA724-CE6C-2241-95DE-7EB9288595DF}" srcOrd="0" destOrd="0" presId="urn:microsoft.com/office/officeart/2005/8/layout/hList7"/>
    <dgm:cxn modelId="{B3C6DB69-5F7D-0D4E-81AD-C21D6470B43B}" srcId="{FFCE3E76-F47E-A44F-B273-18CB96A8C156}" destId="{5CE94EC4-3EAC-F84E-8174-36F2E82ADD28}" srcOrd="0" destOrd="0" parTransId="{CB6E889D-7D72-B943-9FAF-45DFCD6C78D0}" sibTransId="{56216D05-C269-4D46-84E7-34E7AD70E3C1}"/>
    <dgm:cxn modelId="{470F23D0-D214-F14A-B369-42FE32D201E3}" srcId="{FFCE3E76-F47E-A44F-B273-18CB96A8C156}" destId="{5D66E960-8609-2341-9324-41E4AE5FBCE7}" srcOrd="1" destOrd="0" parTransId="{7C8906A5-6DB6-B540-AD75-6027E428F302}" sibTransId="{C10B635C-3EE4-464F-AFE0-AAFB53B03DC2}"/>
    <dgm:cxn modelId="{3E0E14C8-FD87-6546-96D9-1687405D61D9}" type="presOf" srcId="{5CE94EC4-3EAC-F84E-8174-36F2E82ADD28}" destId="{DDAE82DE-2BBA-8445-BE12-54EBE814363E}" srcOrd="0" destOrd="0" presId="urn:microsoft.com/office/officeart/2005/8/layout/hList7"/>
    <dgm:cxn modelId="{CE54D7B3-FC85-8A46-85CF-AF5B06D6DD4C}" type="presOf" srcId="{5CE94EC4-3EAC-F84E-8174-36F2E82ADD28}" destId="{FB4C7BA8-0AB5-CA4C-8EE8-1D251A943B38}" srcOrd="1" destOrd="0" presId="urn:microsoft.com/office/officeart/2005/8/layout/hList7"/>
    <dgm:cxn modelId="{C86E9CD4-8D15-B445-963E-97D2A2E9790F}" type="presOf" srcId="{5D66E960-8609-2341-9324-41E4AE5FBCE7}" destId="{0A915BC5-EBE2-9B4E-841B-5526E0FF7A10}" srcOrd="1" destOrd="0" presId="urn:microsoft.com/office/officeart/2005/8/layout/hList7"/>
    <dgm:cxn modelId="{8A519FE1-20B4-0647-8E1A-1A6EDD9E4FB0}" type="presOf" srcId="{FFCE3E76-F47E-A44F-B273-18CB96A8C156}" destId="{4E88612F-5B66-4B40-9C71-5CA49CE2EC7C}" srcOrd="0" destOrd="0" presId="urn:microsoft.com/office/officeart/2005/8/layout/hList7"/>
    <dgm:cxn modelId="{B55FE8F7-E8F9-F04E-9E95-EDCCF57B6E9A}" type="presParOf" srcId="{4E88612F-5B66-4B40-9C71-5CA49CE2EC7C}" destId="{D83DDF83-7D16-7F48-AA14-CF7A31A0E6B6}" srcOrd="0" destOrd="0" presId="urn:microsoft.com/office/officeart/2005/8/layout/hList7"/>
    <dgm:cxn modelId="{C0C5430F-4163-8846-A453-99BCA785B97A}" type="presParOf" srcId="{4E88612F-5B66-4B40-9C71-5CA49CE2EC7C}" destId="{425DE0AF-83D7-4949-A341-987D8E8F51FD}" srcOrd="1" destOrd="0" presId="urn:microsoft.com/office/officeart/2005/8/layout/hList7"/>
    <dgm:cxn modelId="{8495E392-1C98-4549-AAF1-69E4FE6D7D54}" type="presParOf" srcId="{425DE0AF-83D7-4949-A341-987D8E8F51FD}" destId="{2F69D596-954F-8A4C-9575-8483CA5E2347}" srcOrd="0" destOrd="0" presId="urn:microsoft.com/office/officeart/2005/8/layout/hList7"/>
    <dgm:cxn modelId="{6BFBC410-4604-4749-BE75-1EC4A0B58BF4}" type="presParOf" srcId="{2F69D596-954F-8A4C-9575-8483CA5E2347}" destId="{DDAE82DE-2BBA-8445-BE12-54EBE814363E}" srcOrd="0" destOrd="0" presId="urn:microsoft.com/office/officeart/2005/8/layout/hList7"/>
    <dgm:cxn modelId="{566451EA-E5D5-9C4B-9760-F7107CE3BE0D}" type="presParOf" srcId="{2F69D596-954F-8A4C-9575-8483CA5E2347}" destId="{FB4C7BA8-0AB5-CA4C-8EE8-1D251A943B38}" srcOrd="1" destOrd="0" presId="urn:microsoft.com/office/officeart/2005/8/layout/hList7"/>
    <dgm:cxn modelId="{3FA59C7A-2B1F-F344-ABD0-04E9B264B1F7}" type="presParOf" srcId="{2F69D596-954F-8A4C-9575-8483CA5E2347}" destId="{6B751FA5-DFBF-3143-B6EC-141D17684481}" srcOrd="2" destOrd="0" presId="urn:microsoft.com/office/officeart/2005/8/layout/hList7"/>
    <dgm:cxn modelId="{D59B8570-1587-3F44-ADE5-63896E1CAA48}" type="presParOf" srcId="{2F69D596-954F-8A4C-9575-8483CA5E2347}" destId="{5F3EB83A-66E7-1949-A3D3-090129562459}" srcOrd="3" destOrd="0" presId="urn:microsoft.com/office/officeart/2005/8/layout/hList7"/>
    <dgm:cxn modelId="{CD59BFE8-64A0-8E42-8B14-45F8F66AD441}" type="presParOf" srcId="{425DE0AF-83D7-4949-A341-987D8E8F51FD}" destId="{500EA724-CE6C-2241-95DE-7EB9288595DF}" srcOrd="1" destOrd="0" presId="urn:microsoft.com/office/officeart/2005/8/layout/hList7"/>
    <dgm:cxn modelId="{5C469C09-1CB9-304A-B1D8-A822BB0F19BB}" type="presParOf" srcId="{425DE0AF-83D7-4949-A341-987D8E8F51FD}" destId="{1BA5E979-4CA3-F04B-85B4-0A24737A4E95}" srcOrd="2" destOrd="0" presId="urn:microsoft.com/office/officeart/2005/8/layout/hList7"/>
    <dgm:cxn modelId="{B08FF785-BE41-B04A-AA2B-F01585480AAB}" type="presParOf" srcId="{1BA5E979-4CA3-F04B-85B4-0A24737A4E95}" destId="{AED517D2-D205-E74F-8E87-BA7312637E38}" srcOrd="0" destOrd="0" presId="urn:microsoft.com/office/officeart/2005/8/layout/hList7"/>
    <dgm:cxn modelId="{B6BB73C9-1534-364B-B839-244C2687A5CC}" type="presParOf" srcId="{1BA5E979-4CA3-F04B-85B4-0A24737A4E95}" destId="{0A915BC5-EBE2-9B4E-841B-5526E0FF7A10}" srcOrd="1" destOrd="0" presId="urn:microsoft.com/office/officeart/2005/8/layout/hList7"/>
    <dgm:cxn modelId="{294D4953-94BE-9447-A94B-4ADADA59510F}" type="presParOf" srcId="{1BA5E979-4CA3-F04B-85B4-0A24737A4E95}" destId="{84139DF5-2BF8-0242-9A7B-697BA65E45EB}" srcOrd="2" destOrd="0" presId="urn:microsoft.com/office/officeart/2005/8/layout/hList7"/>
    <dgm:cxn modelId="{9F1C3C9B-B38B-1640-BE10-861489EE86F6}" type="presParOf" srcId="{1BA5E979-4CA3-F04B-85B4-0A24737A4E95}" destId="{80058507-44D3-9E40-B9FD-9D80A12DA65E}" srcOrd="3" destOrd="0" presId="urn:microsoft.com/office/officeart/2005/8/layout/hList7"/>
    <dgm:cxn modelId="{78183653-23A3-EF4F-9D63-DF104AC401EF}" type="presParOf" srcId="{425DE0AF-83D7-4949-A341-987D8E8F51FD}" destId="{1BD71CE9-00A4-AA40-AD54-808E87F1A1C8}" srcOrd="3" destOrd="0" presId="urn:microsoft.com/office/officeart/2005/8/layout/hList7"/>
    <dgm:cxn modelId="{455650CE-167A-3343-A606-6954D44DFC3F}" type="presParOf" srcId="{425DE0AF-83D7-4949-A341-987D8E8F51FD}" destId="{5326B2D2-AD42-5C4C-86CA-3B3E247BD218}" srcOrd="4" destOrd="0" presId="urn:microsoft.com/office/officeart/2005/8/layout/hList7"/>
    <dgm:cxn modelId="{F4EFE658-877E-504F-815F-7657C241FAD9}" type="presParOf" srcId="{5326B2D2-AD42-5C4C-86CA-3B3E247BD218}" destId="{92407AD8-02CA-6E4C-8A59-A4C471B29003}" srcOrd="0" destOrd="0" presId="urn:microsoft.com/office/officeart/2005/8/layout/hList7"/>
    <dgm:cxn modelId="{781BA229-963B-8348-98CC-0ED124B5319A}" type="presParOf" srcId="{5326B2D2-AD42-5C4C-86CA-3B3E247BD218}" destId="{82A921A7-A3F9-9742-A6C4-E8B0F149485D}" srcOrd="1" destOrd="0" presId="urn:microsoft.com/office/officeart/2005/8/layout/hList7"/>
    <dgm:cxn modelId="{BFF4929A-7CE0-2748-9E91-7262124DA39E}" type="presParOf" srcId="{5326B2D2-AD42-5C4C-86CA-3B3E247BD218}" destId="{6C111C6A-72B7-374A-8520-5C1DB61A709A}" srcOrd="2" destOrd="0" presId="urn:microsoft.com/office/officeart/2005/8/layout/hList7"/>
    <dgm:cxn modelId="{FBDCF06D-6308-784E-ADF1-F64D60951EAE}" type="presParOf" srcId="{5326B2D2-AD42-5C4C-86CA-3B3E247BD218}" destId="{B6BD4884-9A40-424B-BD1B-7642A836B072}" srcOrd="3" destOrd="0" presId="urn:microsoft.com/office/officeart/2005/8/layout/hList7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B17EFF7-986A-234C-8163-A6A81306B775}" type="doc">
      <dgm:prSet loTypeId="urn:microsoft.com/office/officeart/2005/8/layout/pyramid2" loCatId="pyramid" qsTypeId="urn:microsoft.com/office/officeart/2005/8/quickstyle/simple4" qsCatId="simple" csTypeId="urn:microsoft.com/office/officeart/2005/8/colors/accent4_2" csCatId="accent4"/>
      <dgm:spPr/>
      <dgm:t>
        <a:bodyPr/>
        <a:lstStyle/>
        <a:p>
          <a:endParaRPr lang="en-AU"/>
        </a:p>
      </dgm:t>
    </dgm:pt>
    <dgm:pt modelId="{24A30E48-CE64-8E4F-90DC-6C11AA27CD84}">
      <dgm:prSet/>
      <dgm:spPr/>
      <dgm:t>
        <a:bodyPr/>
        <a:lstStyle/>
        <a:p>
          <a:pPr rtl="0"/>
          <a:r>
            <a:rPr lang="en-AU" smtClean="0"/>
            <a:t>What people are already doing</a:t>
          </a:r>
          <a:endParaRPr lang="en-AU"/>
        </a:p>
      </dgm:t>
    </dgm:pt>
    <dgm:pt modelId="{21BF80EF-F98E-7647-8148-FDE72723D0A2}" type="parTrans" cxnId="{4DA0474D-0017-E049-BCD9-82C3940CCECB}">
      <dgm:prSet/>
      <dgm:spPr/>
      <dgm:t>
        <a:bodyPr/>
        <a:lstStyle/>
        <a:p>
          <a:endParaRPr lang="en-AU"/>
        </a:p>
      </dgm:t>
    </dgm:pt>
    <dgm:pt modelId="{4091ADD8-D7BA-2943-A56B-F7CE6695B0D7}" type="sibTrans" cxnId="{4DA0474D-0017-E049-BCD9-82C3940CCECB}">
      <dgm:prSet/>
      <dgm:spPr/>
      <dgm:t>
        <a:bodyPr/>
        <a:lstStyle/>
        <a:p>
          <a:endParaRPr lang="en-AU"/>
        </a:p>
      </dgm:t>
    </dgm:pt>
    <dgm:pt modelId="{5137E827-6BF4-5F4E-AB59-C201CF86C5DE}">
      <dgm:prSet/>
      <dgm:spPr/>
      <dgm:t>
        <a:bodyPr/>
        <a:lstStyle/>
        <a:p>
          <a:pPr rtl="0"/>
          <a:r>
            <a:rPr lang="en-AU" smtClean="0"/>
            <a:t>ICT amplifies that</a:t>
          </a:r>
          <a:endParaRPr lang="en-AU"/>
        </a:p>
      </dgm:t>
    </dgm:pt>
    <dgm:pt modelId="{DA0C8A19-D96D-3B4F-AA6E-8D754A02C884}" type="parTrans" cxnId="{A6F71133-DD74-F74D-953C-E00A7107DD96}">
      <dgm:prSet/>
      <dgm:spPr/>
      <dgm:t>
        <a:bodyPr/>
        <a:lstStyle/>
        <a:p>
          <a:endParaRPr lang="en-AU"/>
        </a:p>
      </dgm:t>
    </dgm:pt>
    <dgm:pt modelId="{C2BBAD62-7FB1-E941-ACD8-F3B181F0C581}" type="sibTrans" cxnId="{A6F71133-DD74-F74D-953C-E00A7107DD96}">
      <dgm:prSet/>
      <dgm:spPr/>
      <dgm:t>
        <a:bodyPr/>
        <a:lstStyle/>
        <a:p>
          <a:endParaRPr lang="en-AU"/>
        </a:p>
      </dgm:t>
    </dgm:pt>
    <dgm:pt modelId="{A7A02714-F498-0144-A078-4D8BBA136823}">
      <dgm:prSet/>
      <dgm:spPr/>
      <dgm:t>
        <a:bodyPr/>
        <a:lstStyle/>
        <a:p>
          <a:pPr rtl="0"/>
          <a:r>
            <a:rPr lang="en-AU" smtClean="0"/>
            <a:t>So that they can do it better</a:t>
          </a:r>
          <a:endParaRPr lang="en-AU"/>
        </a:p>
      </dgm:t>
    </dgm:pt>
    <dgm:pt modelId="{9209C44D-A90D-B942-A9D2-7DE1FFEA2F46}" type="parTrans" cxnId="{EB613B60-E611-1948-A883-1D339F6D77EA}">
      <dgm:prSet/>
      <dgm:spPr/>
      <dgm:t>
        <a:bodyPr/>
        <a:lstStyle/>
        <a:p>
          <a:endParaRPr lang="en-AU"/>
        </a:p>
      </dgm:t>
    </dgm:pt>
    <dgm:pt modelId="{7A105752-239B-4841-9C13-C5C4E676266B}" type="sibTrans" cxnId="{EB613B60-E611-1948-A883-1D339F6D77EA}">
      <dgm:prSet/>
      <dgm:spPr/>
      <dgm:t>
        <a:bodyPr/>
        <a:lstStyle/>
        <a:p>
          <a:endParaRPr lang="en-AU"/>
        </a:p>
      </dgm:t>
    </dgm:pt>
    <dgm:pt modelId="{0D579C1E-3676-9E4B-B1D2-497F3C61A46D}" type="pres">
      <dgm:prSet presAssocID="{EB17EFF7-986A-234C-8163-A6A81306B775}" presName="compositeShape" presStyleCnt="0">
        <dgm:presLayoutVars>
          <dgm:dir/>
          <dgm:resizeHandles/>
        </dgm:presLayoutVars>
      </dgm:prSet>
      <dgm:spPr/>
      <dgm:t>
        <a:bodyPr/>
        <a:lstStyle/>
        <a:p>
          <a:endParaRPr lang="en-AU"/>
        </a:p>
      </dgm:t>
    </dgm:pt>
    <dgm:pt modelId="{21986153-9522-814C-B709-9A14DB3D14E7}" type="pres">
      <dgm:prSet presAssocID="{EB17EFF7-986A-234C-8163-A6A81306B775}" presName="pyramid" presStyleLbl="node1" presStyleIdx="0" presStyleCnt="1"/>
      <dgm:spPr/>
    </dgm:pt>
    <dgm:pt modelId="{B8F4BFEF-5D6A-BD46-8821-1BF86C2357BC}" type="pres">
      <dgm:prSet presAssocID="{EB17EFF7-986A-234C-8163-A6A81306B775}" presName="theList" presStyleCnt="0"/>
      <dgm:spPr/>
    </dgm:pt>
    <dgm:pt modelId="{551CE8F6-59A3-5040-B117-92A04E1A59C0}" type="pres">
      <dgm:prSet presAssocID="{24A30E48-CE64-8E4F-90DC-6C11AA27CD84}" presName="aNode" presStyleLbl="fgAcc1" presStyleIdx="0" presStyleCnt="3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D4C5CD0B-A611-B34E-99BF-A5648804CA6A}" type="pres">
      <dgm:prSet presAssocID="{24A30E48-CE64-8E4F-90DC-6C11AA27CD84}" presName="aSpace" presStyleCnt="0"/>
      <dgm:spPr/>
    </dgm:pt>
    <dgm:pt modelId="{6CE90B3A-77EC-D149-A751-DFC4081C7862}" type="pres">
      <dgm:prSet presAssocID="{5137E827-6BF4-5F4E-AB59-C201CF86C5DE}" presName="aNode" presStyleLbl="fgAcc1" presStyleIdx="1" presStyleCnt="3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A5B9380D-4A9A-DA46-A044-3DB81D3CB1B4}" type="pres">
      <dgm:prSet presAssocID="{5137E827-6BF4-5F4E-AB59-C201CF86C5DE}" presName="aSpace" presStyleCnt="0"/>
      <dgm:spPr/>
    </dgm:pt>
    <dgm:pt modelId="{B7319B76-25D3-1E42-BBA7-2E78793D85B4}" type="pres">
      <dgm:prSet presAssocID="{A7A02714-F498-0144-A078-4D8BBA136823}" presName="aNode" presStyleLbl="fgAcc1" presStyleIdx="2" presStyleCnt="3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26DAE708-C352-F244-8F7B-EC7803AC5466}" type="pres">
      <dgm:prSet presAssocID="{A7A02714-F498-0144-A078-4D8BBA136823}" presName="aSpace" presStyleCnt="0"/>
      <dgm:spPr/>
    </dgm:pt>
  </dgm:ptLst>
  <dgm:cxnLst>
    <dgm:cxn modelId="{A6F71133-DD74-F74D-953C-E00A7107DD96}" srcId="{EB17EFF7-986A-234C-8163-A6A81306B775}" destId="{5137E827-6BF4-5F4E-AB59-C201CF86C5DE}" srcOrd="1" destOrd="0" parTransId="{DA0C8A19-D96D-3B4F-AA6E-8D754A02C884}" sibTransId="{C2BBAD62-7FB1-E941-ACD8-F3B181F0C581}"/>
    <dgm:cxn modelId="{07C61BDA-C1C4-504E-BCF3-AF7AF33E3900}" type="presOf" srcId="{24A30E48-CE64-8E4F-90DC-6C11AA27CD84}" destId="{551CE8F6-59A3-5040-B117-92A04E1A59C0}" srcOrd="0" destOrd="0" presId="urn:microsoft.com/office/officeart/2005/8/layout/pyramid2"/>
    <dgm:cxn modelId="{8FB4CE96-937B-854A-B4D1-037F8BFE56F4}" type="presOf" srcId="{A7A02714-F498-0144-A078-4D8BBA136823}" destId="{B7319B76-25D3-1E42-BBA7-2E78793D85B4}" srcOrd="0" destOrd="0" presId="urn:microsoft.com/office/officeart/2005/8/layout/pyramid2"/>
    <dgm:cxn modelId="{4DA0474D-0017-E049-BCD9-82C3940CCECB}" srcId="{EB17EFF7-986A-234C-8163-A6A81306B775}" destId="{24A30E48-CE64-8E4F-90DC-6C11AA27CD84}" srcOrd="0" destOrd="0" parTransId="{21BF80EF-F98E-7647-8148-FDE72723D0A2}" sibTransId="{4091ADD8-D7BA-2943-A56B-F7CE6695B0D7}"/>
    <dgm:cxn modelId="{55F24BF3-E700-144D-890A-BA893A83CC0F}" type="presOf" srcId="{5137E827-6BF4-5F4E-AB59-C201CF86C5DE}" destId="{6CE90B3A-77EC-D149-A751-DFC4081C7862}" srcOrd="0" destOrd="0" presId="urn:microsoft.com/office/officeart/2005/8/layout/pyramid2"/>
    <dgm:cxn modelId="{EB613B60-E611-1948-A883-1D339F6D77EA}" srcId="{EB17EFF7-986A-234C-8163-A6A81306B775}" destId="{A7A02714-F498-0144-A078-4D8BBA136823}" srcOrd="2" destOrd="0" parTransId="{9209C44D-A90D-B942-A9D2-7DE1FFEA2F46}" sibTransId="{7A105752-239B-4841-9C13-C5C4E676266B}"/>
    <dgm:cxn modelId="{BBB7FF93-427E-C844-8AA3-D837C9B5B99D}" type="presOf" srcId="{EB17EFF7-986A-234C-8163-A6A81306B775}" destId="{0D579C1E-3676-9E4B-B1D2-497F3C61A46D}" srcOrd="0" destOrd="0" presId="urn:microsoft.com/office/officeart/2005/8/layout/pyramid2"/>
    <dgm:cxn modelId="{4F13552B-9524-C14B-AF5A-07D9212CB6B8}" type="presParOf" srcId="{0D579C1E-3676-9E4B-B1D2-497F3C61A46D}" destId="{21986153-9522-814C-B709-9A14DB3D14E7}" srcOrd="0" destOrd="0" presId="urn:microsoft.com/office/officeart/2005/8/layout/pyramid2"/>
    <dgm:cxn modelId="{BC6FE92F-7E99-BA4D-AC06-548720364198}" type="presParOf" srcId="{0D579C1E-3676-9E4B-B1D2-497F3C61A46D}" destId="{B8F4BFEF-5D6A-BD46-8821-1BF86C2357BC}" srcOrd="1" destOrd="0" presId="urn:microsoft.com/office/officeart/2005/8/layout/pyramid2"/>
    <dgm:cxn modelId="{32F8AFD1-EE37-7049-8C92-B8E93E0F6B8A}" type="presParOf" srcId="{B8F4BFEF-5D6A-BD46-8821-1BF86C2357BC}" destId="{551CE8F6-59A3-5040-B117-92A04E1A59C0}" srcOrd="0" destOrd="0" presId="urn:microsoft.com/office/officeart/2005/8/layout/pyramid2"/>
    <dgm:cxn modelId="{A5A5A8BB-433A-0742-83E5-0674D0A7C71D}" type="presParOf" srcId="{B8F4BFEF-5D6A-BD46-8821-1BF86C2357BC}" destId="{D4C5CD0B-A611-B34E-99BF-A5648804CA6A}" srcOrd="1" destOrd="0" presId="urn:microsoft.com/office/officeart/2005/8/layout/pyramid2"/>
    <dgm:cxn modelId="{9A69683E-A83D-CD43-BA23-8BA13AA8F76B}" type="presParOf" srcId="{B8F4BFEF-5D6A-BD46-8821-1BF86C2357BC}" destId="{6CE90B3A-77EC-D149-A751-DFC4081C7862}" srcOrd="2" destOrd="0" presId="urn:microsoft.com/office/officeart/2005/8/layout/pyramid2"/>
    <dgm:cxn modelId="{9D0A6469-9FC3-5B46-BB3D-ED491FE305FC}" type="presParOf" srcId="{B8F4BFEF-5D6A-BD46-8821-1BF86C2357BC}" destId="{A5B9380D-4A9A-DA46-A044-3DB81D3CB1B4}" srcOrd="3" destOrd="0" presId="urn:microsoft.com/office/officeart/2005/8/layout/pyramid2"/>
    <dgm:cxn modelId="{256473C2-C99E-F742-962D-C4C133C5DA20}" type="presParOf" srcId="{B8F4BFEF-5D6A-BD46-8821-1BF86C2357BC}" destId="{B7319B76-25D3-1E42-BBA7-2E78793D85B4}" srcOrd="4" destOrd="0" presId="urn:microsoft.com/office/officeart/2005/8/layout/pyramid2"/>
    <dgm:cxn modelId="{2B44A957-D4A4-4046-9EEF-704224371ED9}" type="presParOf" srcId="{B8F4BFEF-5D6A-BD46-8821-1BF86C2357BC}" destId="{26DAE708-C352-F244-8F7B-EC7803AC5466}" srcOrd="5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AEE16AA-D76B-B543-85A1-B6FDE48B6948}" type="doc">
      <dgm:prSet loTypeId="urn:microsoft.com/office/officeart/2005/8/layout/arrow2" loCatId="list" qsTypeId="urn:microsoft.com/office/officeart/2005/8/quickstyle/simple4" qsCatId="simple" csTypeId="urn:microsoft.com/office/officeart/2005/8/colors/colorful1" csCatId="colorful" phldr="1"/>
      <dgm:spPr/>
      <dgm:t>
        <a:bodyPr/>
        <a:lstStyle/>
        <a:p>
          <a:endParaRPr lang="en-AU"/>
        </a:p>
      </dgm:t>
    </dgm:pt>
    <dgm:pt modelId="{9848378B-5F86-814A-96E9-2EDD063699CD}">
      <dgm:prSet phldrT="[Text]"/>
      <dgm:spPr/>
      <dgm:t>
        <a:bodyPr/>
        <a:lstStyle/>
        <a:p>
          <a:r>
            <a:rPr lang="en-AU" dirty="0" smtClean="0"/>
            <a:t>Local champions</a:t>
          </a:r>
          <a:endParaRPr lang="en-AU" dirty="0"/>
        </a:p>
      </dgm:t>
    </dgm:pt>
    <dgm:pt modelId="{D618F8B8-102F-9348-9FD1-540620C79D9F}" type="parTrans" cxnId="{BCB9C581-6C6B-8345-9580-13759A1B87A0}">
      <dgm:prSet/>
      <dgm:spPr/>
      <dgm:t>
        <a:bodyPr/>
        <a:lstStyle/>
        <a:p>
          <a:endParaRPr lang="en-AU"/>
        </a:p>
      </dgm:t>
    </dgm:pt>
    <dgm:pt modelId="{8E9B60C8-6572-7C42-81D3-6B729B03303D}" type="sibTrans" cxnId="{BCB9C581-6C6B-8345-9580-13759A1B87A0}">
      <dgm:prSet/>
      <dgm:spPr/>
      <dgm:t>
        <a:bodyPr/>
        <a:lstStyle/>
        <a:p>
          <a:endParaRPr lang="en-AU"/>
        </a:p>
      </dgm:t>
    </dgm:pt>
    <dgm:pt modelId="{DEFE7311-2E30-E040-9C67-7B5F99AE06C7}">
      <dgm:prSet phldrT="[Text]"/>
      <dgm:spPr/>
      <dgm:t>
        <a:bodyPr/>
        <a:lstStyle/>
        <a:p>
          <a:r>
            <a:rPr lang="en-AU" dirty="0" smtClean="0"/>
            <a:t>Social impact</a:t>
          </a:r>
          <a:endParaRPr lang="en-AU" dirty="0"/>
        </a:p>
      </dgm:t>
    </dgm:pt>
    <dgm:pt modelId="{4AC2090A-B4C6-0D4C-BCB0-3F4AD2E763EA}" type="parTrans" cxnId="{D348E46D-6C55-604C-A6DB-755ECFFEDDD0}">
      <dgm:prSet/>
      <dgm:spPr/>
      <dgm:t>
        <a:bodyPr/>
        <a:lstStyle/>
        <a:p>
          <a:endParaRPr lang="en-AU"/>
        </a:p>
      </dgm:t>
    </dgm:pt>
    <dgm:pt modelId="{4F167614-13B1-F745-8510-7A166F05D3E5}" type="sibTrans" cxnId="{D348E46D-6C55-604C-A6DB-755ECFFEDDD0}">
      <dgm:prSet/>
      <dgm:spPr/>
      <dgm:t>
        <a:bodyPr/>
        <a:lstStyle/>
        <a:p>
          <a:endParaRPr lang="en-AU"/>
        </a:p>
      </dgm:t>
    </dgm:pt>
    <dgm:pt modelId="{A4E8C8DA-A2EB-B741-A6CB-3F8E8997D24F}" type="pres">
      <dgm:prSet presAssocID="{3AEE16AA-D76B-B543-85A1-B6FDE48B6948}" presName="arrowDiagram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en-AU"/>
        </a:p>
      </dgm:t>
    </dgm:pt>
    <dgm:pt modelId="{A3E76695-5605-E646-82A1-57BA8B970456}" type="pres">
      <dgm:prSet presAssocID="{3AEE16AA-D76B-B543-85A1-B6FDE48B6948}" presName="arrow" presStyleLbl="bgShp" presStyleIdx="0" presStyleCnt="1"/>
      <dgm:spPr/>
    </dgm:pt>
    <dgm:pt modelId="{9D5E2487-B989-0E4D-9969-2FDBDD9E13D6}" type="pres">
      <dgm:prSet presAssocID="{3AEE16AA-D76B-B543-85A1-B6FDE48B6948}" presName="arrowDiagram2" presStyleCnt="0"/>
      <dgm:spPr/>
    </dgm:pt>
    <dgm:pt modelId="{24A6FD38-5984-5345-AF30-EFCD87319165}" type="pres">
      <dgm:prSet presAssocID="{9848378B-5F86-814A-96E9-2EDD063699CD}" presName="bullet2a" presStyleLbl="node1" presStyleIdx="0" presStyleCnt="2"/>
      <dgm:spPr/>
    </dgm:pt>
    <dgm:pt modelId="{ED9E8C55-6340-DC4A-8976-5765441EE3B2}" type="pres">
      <dgm:prSet presAssocID="{9848378B-5F86-814A-96E9-2EDD063699CD}" presName="textBox2a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C1A93D62-CADE-E249-8EE6-6040A994C820}" type="pres">
      <dgm:prSet presAssocID="{DEFE7311-2E30-E040-9C67-7B5F99AE06C7}" presName="bullet2b" presStyleLbl="node1" presStyleIdx="1" presStyleCnt="2"/>
      <dgm:spPr/>
    </dgm:pt>
    <dgm:pt modelId="{BF64EAB7-63E3-694A-A4F4-CC15B776AF7A}" type="pres">
      <dgm:prSet presAssocID="{DEFE7311-2E30-E040-9C67-7B5F99AE06C7}" presName="textBox2b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</dgm:ptLst>
  <dgm:cxnLst>
    <dgm:cxn modelId="{D348E46D-6C55-604C-A6DB-755ECFFEDDD0}" srcId="{3AEE16AA-D76B-B543-85A1-B6FDE48B6948}" destId="{DEFE7311-2E30-E040-9C67-7B5F99AE06C7}" srcOrd="1" destOrd="0" parTransId="{4AC2090A-B4C6-0D4C-BCB0-3F4AD2E763EA}" sibTransId="{4F167614-13B1-F745-8510-7A166F05D3E5}"/>
    <dgm:cxn modelId="{E2309F25-B7B6-5C49-9BAB-117D97FBF339}" type="presOf" srcId="{DEFE7311-2E30-E040-9C67-7B5F99AE06C7}" destId="{BF64EAB7-63E3-694A-A4F4-CC15B776AF7A}" srcOrd="0" destOrd="0" presId="urn:microsoft.com/office/officeart/2005/8/layout/arrow2"/>
    <dgm:cxn modelId="{BCB9C581-6C6B-8345-9580-13759A1B87A0}" srcId="{3AEE16AA-D76B-B543-85A1-B6FDE48B6948}" destId="{9848378B-5F86-814A-96E9-2EDD063699CD}" srcOrd="0" destOrd="0" parTransId="{D618F8B8-102F-9348-9FD1-540620C79D9F}" sibTransId="{8E9B60C8-6572-7C42-81D3-6B729B03303D}"/>
    <dgm:cxn modelId="{0FB54289-6F2B-4041-BC6B-3E2132D479AD}" type="presOf" srcId="{3AEE16AA-D76B-B543-85A1-B6FDE48B6948}" destId="{A4E8C8DA-A2EB-B741-A6CB-3F8E8997D24F}" srcOrd="0" destOrd="0" presId="urn:microsoft.com/office/officeart/2005/8/layout/arrow2"/>
    <dgm:cxn modelId="{B4BE80E6-1E60-7A49-BF6E-6FB2D7F83184}" type="presOf" srcId="{9848378B-5F86-814A-96E9-2EDD063699CD}" destId="{ED9E8C55-6340-DC4A-8976-5765441EE3B2}" srcOrd="0" destOrd="0" presId="urn:microsoft.com/office/officeart/2005/8/layout/arrow2"/>
    <dgm:cxn modelId="{D1D1D923-EC03-E54B-8560-86BF31E49D4C}" type="presParOf" srcId="{A4E8C8DA-A2EB-B741-A6CB-3F8E8997D24F}" destId="{A3E76695-5605-E646-82A1-57BA8B970456}" srcOrd="0" destOrd="0" presId="urn:microsoft.com/office/officeart/2005/8/layout/arrow2"/>
    <dgm:cxn modelId="{21B22B9B-B5BF-0945-B265-E28CE19AEB2E}" type="presParOf" srcId="{A4E8C8DA-A2EB-B741-A6CB-3F8E8997D24F}" destId="{9D5E2487-B989-0E4D-9969-2FDBDD9E13D6}" srcOrd="1" destOrd="0" presId="urn:microsoft.com/office/officeart/2005/8/layout/arrow2"/>
    <dgm:cxn modelId="{E51ECC2F-5F3B-5D49-91BC-860FC45D6190}" type="presParOf" srcId="{9D5E2487-B989-0E4D-9969-2FDBDD9E13D6}" destId="{24A6FD38-5984-5345-AF30-EFCD87319165}" srcOrd="0" destOrd="0" presId="urn:microsoft.com/office/officeart/2005/8/layout/arrow2"/>
    <dgm:cxn modelId="{25A03C13-EB48-C54D-828D-1883B3C462F0}" type="presParOf" srcId="{9D5E2487-B989-0E4D-9969-2FDBDD9E13D6}" destId="{ED9E8C55-6340-DC4A-8976-5765441EE3B2}" srcOrd="1" destOrd="0" presId="urn:microsoft.com/office/officeart/2005/8/layout/arrow2"/>
    <dgm:cxn modelId="{1C163CE8-C42F-A845-BBE0-9DE706299BF2}" type="presParOf" srcId="{9D5E2487-B989-0E4D-9969-2FDBDD9E13D6}" destId="{C1A93D62-CADE-E249-8EE6-6040A994C820}" srcOrd="2" destOrd="0" presId="urn:microsoft.com/office/officeart/2005/8/layout/arrow2"/>
    <dgm:cxn modelId="{5FE70917-8318-8046-A00D-B15F5E36FDC2}" type="presParOf" srcId="{9D5E2487-B989-0E4D-9969-2FDBDD9E13D6}" destId="{BF64EAB7-63E3-694A-A4F4-CC15B776AF7A}" srcOrd="3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AEE16AA-D76B-B543-85A1-B6FDE48B6948}" type="doc">
      <dgm:prSet loTypeId="urn:microsoft.com/office/officeart/2005/8/layout/arrow2" loCatId="list" qsTypeId="urn:microsoft.com/office/officeart/2005/8/quickstyle/simple4" qsCatId="simple" csTypeId="urn:microsoft.com/office/officeart/2005/8/colors/colorful1" csCatId="colorful" phldr="1"/>
      <dgm:spPr/>
      <dgm:t>
        <a:bodyPr/>
        <a:lstStyle/>
        <a:p>
          <a:endParaRPr lang="en-AU"/>
        </a:p>
      </dgm:t>
    </dgm:pt>
    <dgm:pt modelId="{9848378B-5F86-814A-96E9-2EDD063699CD}">
      <dgm:prSet phldrT="[Text]"/>
      <dgm:spPr/>
      <dgm:t>
        <a:bodyPr/>
        <a:lstStyle/>
        <a:p>
          <a:r>
            <a:rPr lang="en-AU" dirty="0" smtClean="0"/>
            <a:t>Local champions</a:t>
          </a:r>
          <a:endParaRPr lang="en-AU" dirty="0"/>
        </a:p>
      </dgm:t>
    </dgm:pt>
    <dgm:pt modelId="{D618F8B8-102F-9348-9FD1-540620C79D9F}" type="parTrans" cxnId="{BCB9C581-6C6B-8345-9580-13759A1B87A0}">
      <dgm:prSet/>
      <dgm:spPr/>
      <dgm:t>
        <a:bodyPr/>
        <a:lstStyle/>
        <a:p>
          <a:endParaRPr lang="en-AU"/>
        </a:p>
      </dgm:t>
    </dgm:pt>
    <dgm:pt modelId="{8E9B60C8-6572-7C42-81D3-6B729B03303D}" type="sibTrans" cxnId="{BCB9C581-6C6B-8345-9580-13759A1B87A0}">
      <dgm:prSet/>
      <dgm:spPr/>
      <dgm:t>
        <a:bodyPr/>
        <a:lstStyle/>
        <a:p>
          <a:endParaRPr lang="en-AU"/>
        </a:p>
      </dgm:t>
    </dgm:pt>
    <dgm:pt modelId="{DEB7D11D-67C7-B44E-AFB5-339500CDFEC8}">
      <dgm:prSet phldrT="[Text]"/>
      <dgm:spPr/>
      <dgm:t>
        <a:bodyPr/>
        <a:lstStyle/>
        <a:p>
          <a:r>
            <a:rPr lang="en-AU" dirty="0" smtClean="0"/>
            <a:t>ICT</a:t>
          </a:r>
          <a:endParaRPr lang="en-AU" dirty="0"/>
        </a:p>
      </dgm:t>
    </dgm:pt>
    <dgm:pt modelId="{B20065C7-2FA3-F140-8295-956B3D2AAF7E}" type="parTrans" cxnId="{5D60EE6D-9644-B24F-B1EA-B0C9BCC453A1}">
      <dgm:prSet/>
      <dgm:spPr/>
      <dgm:t>
        <a:bodyPr/>
        <a:lstStyle/>
        <a:p>
          <a:endParaRPr lang="en-AU"/>
        </a:p>
      </dgm:t>
    </dgm:pt>
    <dgm:pt modelId="{7F1AF39B-2B54-4C49-B210-BA398A9CAB9A}" type="sibTrans" cxnId="{5D60EE6D-9644-B24F-B1EA-B0C9BCC453A1}">
      <dgm:prSet/>
      <dgm:spPr/>
      <dgm:t>
        <a:bodyPr/>
        <a:lstStyle/>
        <a:p>
          <a:endParaRPr lang="en-AU"/>
        </a:p>
      </dgm:t>
    </dgm:pt>
    <dgm:pt modelId="{DEFE7311-2E30-E040-9C67-7B5F99AE06C7}">
      <dgm:prSet phldrT="[Text]"/>
      <dgm:spPr/>
      <dgm:t>
        <a:bodyPr/>
        <a:lstStyle/>
        <a:p>
          <a:r>
            <a:rPr lang="en-AU" dirty="0" smtClean="0"/>
            <a:t>Social impact</a:t>
          </a:r>
          <a:endParaRPr lang="en-AU" dirty="0"/>
        </a:p>
      </dgm:t>
    </dgm:pt>
    <dgm:pt modelId="{4AC2090A-B4C6-0D4C-BCB0-3F4AD2E763EA}" type="parTrans" cxnId="{D348E46D-6C55-604C-A6DB-755ECFFEDDD0}">
      <dgm:prSet/>
      <dgm:spPr/>
      <dgm:t>
        <a:bodyPr/>
        <a:lstStyle/>
        <a:p>
          <a:endParaRPr lang="en-AU"/>
        </a:p>
      </dgm:t>
    </dgm:pt>
    <dgm:pt modelId="{4F167614-13B1-F745-8510-7A166F05D3E5}" type="sibTrans" cxnId="{D348E46D-6C55-604C-A6DB-755ECFFEDDD0}">
      <dgm:prSet/>
      <dgm:spPr/>
      <dgm:t>
        <a:bodyPr/>
        <a:lstStyle/>
        <a:p>
          <a:endParaRPr lang="en-AU"/>
        </a:p>
      </dgm:t>
    </dgm:pt>
    <dgm:pt modelId="{A4E8C8DA-A2EB-B741-A6CB-3F8E8997D24F}" type="pres">
      <dgm:prSet presAssocID="{3AEE16AA-D76B-B543-85A1-B6FDE48B6948}" presName="arrowDiagram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en-AU"/>
        </a:p>
      </dgm:t>
    </dgm:pt>
    <dgm:pt modelId="{A3E76695-5605-E646-82A1-57BA8B970456}" type="pres">
      <dgm:prSet presAssocID="{3AEE16AA-D76B-B543-85A1-B6FDE48B6948}" presName="arrow" presStyleLbl="bgShp" presStyleIdx="0" presStyleCnt="1" custLinFactNeighborX="-6942" custLinFactNeighborY="1570"/>
      <dgm:spPr/>
      <dgm:t>
        <a:bodyPr/>
        <a:lstStyle/>
        <a:p>
          <a:endParaRPr lang="en-AU"/>
        </a:p>
      </dgm:t>
    </dgm:pt>
    <dgm:pt modelId="{9461DA60-7B7C-3148-8546-A3E4E65C84D3}" type="pres">
      <dgm:prSet presAssocID="{3AEE16AA-D76B-B543-85A1-B6FDE48B6948}" presName="arrowDiagram3" presStyleCnt="0"/>
      <dgm:spPr/>
    </dgm:pt>
    <dgm:pt modelId="{C7581014-E190-7540-BC37-73901C6836F1}" type="pres">
      <dgm:prSet presAssocID="{9848378B-5F86-814A-96E9-2EDD063699CD}" presName="bullet3a" presStyleLbl="node1" presStyleIdx="0" presStyleCnt="3"/>
      <dgm:spPr/>
    </dgm:pt>
    <dgm:pt modelId="{FB6CB994-A278-1E49-ACE5-BADCC378C199}" type="pres">
      <dgm:prSet presAssocID="{9848378B-5F86-814A-96E9-2EDD063699CD}" presName="textBox3a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D0C31D6E-FB94-294C-80B5-47840C670CF5}" type="pres">
      <dgm:prSet presAssocID="{DEB7D11D-67C7-B44E-AFB5-339500CDFEC8}" presName="bullet3b" presStyleLbl="node1" presStyleIdx="1" presStyleCnt="3"/>
      <dgm:spPr/>
    </dgm:pt>
    <dgm:pt modelId="{9FC9432E-20BE-BC47-895C-68C443C4526E}" type="pres">
      <dgm:prSet presAssocID="{DEB7D11D-67C7-B44E-AFB5-339500CDFEC8}" presName="textBox3b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0EA812F4-C64F-3C4D-B38B-460444CD2A6E}" type="pres">
      <dgm:prSet presAssocID="{DEFE7311-2E30-E040-9C67-7B5F99AE06C7}" presName="bullet3c" presStyleLbl="node1" presStyleIdx="2" presStyleCnt="3"/>
      <dgm:spPr/>
    </dgm:pt>
    <dgm:pt modelId="{DB0C2891-C687-4D42-BAEA-9B75D81B7BED}" type="pres">
      <dgm:prSet presAssocID="{DEFE7311-2E30-E040-9C67-7B5F99AE06C7}" presName="textBox3c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</dgm:ptLst>
  <dgm:cxnLst>
    <dgm:cxn modelId="{D348E46D-6C55-604C-A6DB-755ECFFEDDD0}" srcId="{3AEE16AA-D76B-B543-85A1-B6FDE48B6948}" destId="{DEFE7311-2E30-E040-9C67-7B5F99AE06C7}" srcOrd="2" destOrd="0" parTransId="{4AC2090A-B4C6-0D4C-BCB0-3F4AD2E763EA}" sibTransId="{4F167614-13B1-F745-8510-7A166F05D3E5}"/>
    <dgm:cxn modelId="{3DABF6B0-4E8B-AE45-AB70-BBB42F7B2BB9}" type="presOf" srcId="{3AEE16AA-D76B-B543-85A1-B6FDE48B6948}" destId="{A4E8C8DA-A2EB-B741-A6CB-3F8E8997D24F}" srcOrd="0" destOrd="0" presId="urn:microsoft.com/office/officeart/2005/8/layout/arrow2"/>
    <dgm:cxn modelId="{7B0CCB1D-576A-9744-8FB8-BCA9CF4E6195}" type="presOf" srcId="{DEB7D11D-67C7-B44E-AFB5-339500CDFEC8}" destId="{9FC9432E-20BE-BC47-895C-68C443C4526E}" srcOrd="0" destOrd="0" presId="urn:microsoft.com/office/officeart/2005/8/layout/arrow2"/>
    <dgm:cxn modelId="{C804EBF1-621E-0547-8398-9D3F660D3A09}" type="presOf" srcId="{DEFE7311-2E30-E040-9C67-7B5F99AE06C7}" destId="{DB0C2891-C687-4D42-BAEA-9B75D81B7BED}" srcOrd="0" destOrd="0" presId="urn:microsoft.com/office/officeart/2005/8/layout/arrow2"/>
    <dgm:cxn modelId="{6FE0578B-25D0-4F43-AE4E-1E4786CF47CD}" type="presOf" srcId="{9848378B-5F86-814A-96E9-2EDD063699CD}" destId="{FB6CB994-A278-1E49-ACE5-BADCC378C199}" srcOrd="0" destOrd="0" presId="urn:microsoft.com/office/officeart/2005/8/layout/arrow2"/>
    <dgm:cxn modelId="{5D60EE6D-9644-B24F-B1EA-B0C9BCC453A1}" srcId="{3AEE16AA-D76B-B543-85A1-B6FDE48B6948}" destId="{DEB7D11D-67C7-B44E-AFB5-339500CDFEC8}" srcOrd="1" destOrd="0" parTransId="{B20065C7-2FA3-F140-8295-956B3D2AAF7E}" sibTransId="{7F1AF39B-2B54-4C49-B210-BA398A9CAB9A}"/>
    <dgm:cxn modelId="{BCB9C581-6C6B-8345-9580-13759A1B87A0}" srcId="{3AEE16AA-D76B-B543-85A1-B6FDE48B6948}" destId="{9848378B-5F86-814A-96E9-2EDD063699CD}" srcOrd="0" destOrd="0" parTransId="{D618F8B8-102F-9348-9FD1-540620C79D9F}" sibTransId="{8E9B60C8-6572-7C42-81D3-6B729B03303D}"/>
    <dgm:cxn modelId="{CB9790E3-DF78-3248-96B0-DE8D33DD9EC2}" type="presParOf" srcId="{A4E8C8DA-A2EB-B741-A6CB-3F8E8997D24F}" destId="{A3E76695-5605-E646-82A1-57BA8B970456}" srcOrd="0" destOrd="0" presId="urn:microsoft.com/office/officeart/2005/8/layout/arrow2"/>
    <dgm:cxn modelId="{3EE97F58-2EEC-6543-B45E-4A5BC2EDD629}" type="presParOf" srcId="{A4E8C8DA-A2EB-B741-A6CB-3F8E8997D24F}" destId="{9461DA60-7B7C-3148-8546-A3E4E65C84D3}" srcOrd="1" destOrd="0" presId="urn:microsoft.com/office/officeart/2005/8/layout/arrow2"/>
    <dgm:cxn modelId="{2A4B516E-0E2E-834D-B7B0-536BD4728DEE}" type="presParOf" srcId="{9461DA60-7B7C-3148-8546-A3E4E65C84D3}" destId="{C7581014-E190-7540-BC37-73901C6836F1}" srcOrd="0" destOrd="0" presId="urn:microsoft.com/office/officeart/2005/8/layout/arrow2"/>
    <dgm:cxn modelId="{94051A63-A627-1C40-B9C7-40CAC3A2D8C8}" type="presParOf" srcId="{9461DA60-7B7C-3148-8546-A3E4E65C84D3}" destId="{FB6CB994-A278-1E49-ACE5-BADCC378C199}" srcOrd="1" destOrd="0" presId="urn:microsoft.com/office/officeart/2005/8/layout/arrow2"/>
    <dgm:cxn modelId="{AFFEC44D-1CC7-BD40-8AE3-FCC078A65BF1}" type="presParOf" srcId="{9461DA60-7B7C-3148-8546-A3E4E65C84D3}" destId="{D0C31D6E-FB94-294C-80B5-47840C670CF5}" srcOrd="2" destOrd="0" presId="urn:microsoft.com/office/officeart/2005/8/layout/arrow2"/>
    <dgm:cxn modelId="{AA71E6A0-4200-8B42-855F-F96D21EF2952}" type="presParOf" srcId="{9461DA60-7B7C-3148-8546-A3E4E65C84D3}" destId="{9FC9432E-20BE-BC47-895C-68C443C4526E}" srcOrd="3" destOrd="0" presId="urn:microsoft.com/office/officeart/2005/8/layout/arrow2"/>
    <dgm:cxn modelId="{AA70A6A5-31AC-4C42-AD83-6E42959BFF2C}" type="presParOf" srcId="{9461DA60-7B7C-3148-8546-A3E4E65C84D3}" destId="{0EA812F4-C64F-3C4D-B38B-460444CD2A6E}" srcOrd="4" destOrd="0" presId="urn:microsoft.com/office/officeart/2005/8/layout/arrow2"/>
    <dgm:cxn modelId="{6EDEFDF7-5974-FB4E-BD28-D2634AED15A3}" type="presParOf" srcId="{9461DA60-7B7C-3148-8546-A3E4E65C84D3}" destId="{DB0C2891-C687-4D42-BAEA-9B75D81B7BED}" srcOrd="5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3AEE16AA-D76B-B543-85A1-B6FDE48B6948}" type="doc">
      <dgm:prSet loTypeId="urn:microsoft.com/office/officeart/2005/8/layout/arrow2" loCatId="list" qsTypeId="urn:microsoft.com/office/officeart/2005/8/quickstyle/simple4" qsCatId="simple" csTypeId="urn:microsoft.com/office/officeart/2005/8/colors/colorful1" csCatId="colorful" phldr="1"/>
      <dgm:spPr/>
      <dgm:t>
        <a:bodyPr/>
        <a:lstStyle/>
        <a:p>
          <a:endParaRPr lang="en-AU"/>
        </a:p>
      </dgm:t>
    </dgm:pt>
    <dgm:pt modelId="{9848378B-5F86-814A-96E9-2EDD063699CD}">
      <dgm:prSet phldrT="[Text]"/>
      <dgm:spPr/>
      <dgm:t>
        <a:bodyPr/>
        <a:lstStyle/>
        <a:p>
          <a:r>
            <a:rPr lang="en-AU" dirty="0" smtClean="0"/>
            <a:t>Community visioning</a:t>
          </a:r>
          <a:endParaRPr lang="en-AU" dirty="0"/>
        </a:p>
      </dgm:t>
    </dgm:pt>
    <dgm:pt modelId="{D618F8B8-102F-9348-9FD1-540620C79D9F}" type="parTrans" cxnId="{BCB9C581-6C6B-8345-9580-13759A1B87A0}">
      <dgm:prSet/>
      <dgm:spPr/>
      <dgm:t>
        <a:bodyPr/>
        <a:lstStyle/>
        <a:p>
          <a:endParaRPr lang="en-AU"/>
        </a:p>
      </dgm:t>
    </dgm:pt>
    <dgm:pt modelId="{8E9B60C8-6572-7C42-81D3-6B729B03303D}" type="sibTrans" cxnId="{BCB9C581-6C6B-8345-9580-13759A1B87A0}">
      <dgm:prSet/>
      <dgm:spPr/>
      <dgm:t>
        <a:bodyPr/>
        <a:lstStyle/>
        <a:p>
          <a:endParaRPr lang="en-AU"/>
        </a:p>
      </dgm:t>
    </dgm:pt>
    <dgm:pt modelId="{DEB7D11D-67C7-B44E-AFB5-339500CDFEC8}">
      <dgm:prSet phldrT="[Text]"/>
      <dgm:spPr/>
      <dgm:t>
        <a:bodyPr/>
        <a:lstStyle/>
        <a:p>
          <a:r>
            <a:rPr lang="en-AU" dirty="0" smtClean="0"/>
            <a:t>ICT</a:t>
          </a:r>
          <a:endParaRPr lang="en-AU" dirty="0"/>
        </a:p>
      </dgm:t>
    </dgm:pt>
    <dgm:pt modelId="{B20065C7-2FA3-F140-8295-956B3D2AAF7E}" type="parTrans" cxnId="{5D60EE6D-9644-B24F-B1EA-B0C9BCC453A1}">
      <dgm:prSet/>
      <dgm:spPr/>
      <dgm:t>
        <a:bodyPr/>
        <a:lstStyle/>
        <a:p>
          <a:endParaRPr lang="en-AU"/>
        </a:p>
      </dgm:t>
    </dgm:pt>
    <dgm:pt modelId="{7F1AF39B-2B54-4C49-B210-BA398A9CAB9A}" type="sibTrans" cxnId="{5D60EE6D-9644-B24F-B1EA-B0C9BCC453A1}">
      <dgm:prSet/>
      <dgm:spPr/>
      <dgm:t>
        <a:bodyPr/>
        <a:lstStyle/>
        <a:p>
          <a:endParaRPr lang="en-AU"/>
        </a:p>
      </dgm:t>
    </dgm:pt>
    <dgm:pt modelId="{DEFE7311-2E30-E040-9C67-7B5F99AE06C7}">
      <dgm:prSet phldrT="[Text]"/>
      <dgm:spPr/>
      <dgm:t>
        <a:bodyPr/>
        <a:lstStyle/>
        <a:p>
          <a:r>
            <a:rPr lang="en-AU" dirty="0" smtClean="0"/>
            <a:t>Food security in light of climate change</a:t>
          </a:r>
          <a:endParaRPr lang="en-AU" dirty="0"/>
        </a:p>
      </dgm:t>
    </dgm:pt>
    <dgm:pt modelId="{4AC2090A-B4C6-0D4C-BCB0-3F4AD2E763EA}" type="parTrans" cxnId="{D348E46D-6C55-604C-A6DB-755ECFFEDDD0}">
      <dgm:prSet/>
      <dgm:spPr/>
      <dgm:t>
        <a:bodyPr/>
        <a:lstStyle/>
        <a:p>
          <a:endParaRPr lang="en-AU"/>
        </a:p>
      </dgm:t>
    </dgm:pt>
    <dgm:pt modelId="{4F167614-13B1-F745-8510-7A166F05D3E5}" type="sibTrans" cxnId="{D348E46D-6C55-604C-A6DB-755ECFFEDDD0}">
      <dgm:prSet/>
      <dgm:spPr/>
      <dgm:t>
        <a:bodyPr/>
        <a:lstStyle/>
        <a:p>
          <a:endParaRPr lang="en-AU"/>
        </a:p>
      </dgm:t>
    </dgm:pt>
    <dgm:pt modelId="{A4E8C8DA-A2EB-B741-A6CB-3F8E8997D24F}" type="pres">
      <dgm:prSet presAssocID="{3AEE16AA-D76B-B543-85A1-B6FDE48B6948}" presName="arrowDiagram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en-AU"/>
        </a:p>
      </dgm:t>
    </dgm:pt>
    <dgm:pt modelId="{A3E76695-5605-E646-82A1-57BA8B970456}" type="pres">
      <dgm:prSet presAssocID="{3AEE16AA-D76B-B543-85A1-B6FDE48B6948}" presName="arrow" presStyleLbl="bgShp" presStyleIdx="0" presStyleCnt="1"/>
      <dgm:spPr/>
      <dgm:t>
        <a:bodyPr/>
        <a:lstStyle/>
        <a:p>
          <a:endParaRPr lang="en-AU"/>
        </a:p>
      </dgm:t>
    </dgm:pt>
    <dgm:pt modelId="{9461DA60-7B7C-3148-8546-A3E4E65C84D3}" type="pres">
      <dgm:prSet presAssocID="{3AEE16AA-D76B-B543-85A1-B6FDE48B6948}" presName="arrowDiagram3" presStyleCnt="0"/>
      <dgm:spPr/>
    </dgm:pt>
    <dgm:pt modelId="{C7581014-E190-7540-BC37-73901C6836F1}" type="pres">
      <dgm:prSet presAssocID="{9848378B-5F86-814A-96E9-2EDD063699CD}" presName="bullet3a" presStyleLbl="node1" presStyleIdx="0" presStyleCnt="3"/>
      <dgm:spPr/>
    </dgm:pt>
    <dgm:pt modelId="{FB6CB994-A278-1E49-ACE5-BADCC378C199}" type="pres">
      <dgm:prSet presAssocID="{9848378B-5F86-814A-96E9-2EDD063699CD}" presName="textBox3a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D0C31D6E-FB94-294C-80B5-47840C670CF5}" type="pres">
      <dgm:prSet presAssocID="{DEB7D11D-67C7-B44E-AFB5-339500CDFEC8}" presName="bullet3b" presStyleLbl="node1" presStyleIdx="1" presStyleCnt="3"/>
      <dgm:spPr/>
    </dgm:pt>
    <dgm:pt modelId="{9FC9432E-20BE-BC47-895C-68C443C4526E}" type="pres">
      <dgm:prSet presAssocID="{DEB7D11D-67C7-B44E-AFB5-339500CDFEC8}" presName="textBox3b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0EA812F4-C64F-3C4D-B38B-460444CD2A6E}" type="pres">
      <dgm:prSet presAssocID="{DEFE7311-2E30-E040-9C67-7B5F99AE06C7}" presName="bullet3c" presStyleLbl="node1" presStyleIdx="2" presStyleCnt="3"/>
      <dgm:spPr/>
    </dgm:pt>
    <dgm:pt modelId="{DB0C2891-C687-4D42-BAEA-9B75D81B7BED}" type="pres">
      <dgm:prSet presAssocID="{DEFE7311-2E30-E040-9C67-7B5F99AE06C7}" presName="textBox3c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</dgm:ptLst>
  <dgm:cxnLst>
    <dgm:cxn modelId="{D348E46D-6C55-604C-A6DB-755ECFFEDDD0}" srcId="{3AEE16AA-D76B-B543-85A1-B6FDE48B6948}" destId="{DEFE7311-2E30-E040-9C67-7B5F99AE06C7}" srcOrd="2" destOrd="0" parTransId="{4AC2090A-B4C6-0D4C-BCB0-3F4AD2E763EA}" sibTransId="{4F167614-13B1-F745-8510-7A166F05D3E5}"/>
    <dgm:cxn modelId="{02A163EA-BF02-A641-92CF-FF3A3B90F195}" type="presOf" srcId="{DEB7D11D-67C7-B44E-AFB5-339500CDFEC8}" destId="{9FC9432E-20BE-BC47-895C-68C443C4526E}" srcOrd="0" destOrd="0" presId="urn:microsoft.com/office/officeart/2005/8/layout/arrow2"/>
    <dgm:cxn modelId="{9DD9B116-04D5-7540-B910-644BCC41E477}" type="presOf" srcId="{9848378B-5F86-814A-96E9-2EDD063699CD}" destId="{FB6CB994-A278-1E49-ACE5-BADCC378C199}" srcOrd="0" destOrd="0" presId="urn:microsoft.com/office/officeart/2005/8/layout/arrow2"/>
    <dgm:cxn modelId="{5D60EE6D-9644-B24F-B1EA-B0C9BCC453A1}" srcId="{3AEE16AA-D76B-B543-85A1-B6FDE48B6948}" destId="{DEB7D11D-67C7-B44E-AFB5-339500CDFEC8}" srcOrd="1" destOrd="0" parTransId="{B20065C7-2FA3-F140-8295-956B3D2AAF7E}" sibTransId="{7F1AF39B-2B54-4C49-B210-BA398A9CAB9A}"/>
    <dgm:cxn modelId="{BCB9C581-6C6B-8345-9580-13759A1B87A0}" srcId="{3AEE16AA-D76B-B543-85A1-B6FDE48B6948}" destId="{9848378B-5F86-814A-96E9-2EDD063699CD}" srcOrd="0" destOrd="0" parTransId="{D618F8B8-102F-9348-9FD1-540620C79D9F}" sibTransId="{8E9B60C8-6572-7C42-81D3-6B729B03303D}"/>
    <dgm:cxn modelId="{87DD8162-3EAB-3740-B32C-7F8404777A64}" type="presOf" srcId="{DEFE7311-2E30-E040-9C67-7B5F99AE06C7}" destId="{DB0C2891-C687-4D42-BAEA-9B75D81B7BED}" srcOrd="0" destOrd="0" presId="urn:microsoft.com/office/officeart/2005/8/layout/arrow2"/>
    <dgm:cxn modelId="{3B46BB76-7E84-6A4F-882C-BB7842576504}" type="presOf" srcId="{3AEE16AA-D76B-B543-85A1-B6FDE48B6948}" destId="{A4E8C8DA-A2EB-B741-A6CB-3F8E8997D24F}" srcOrd="0" destOrd="0" presId="urn:microsoft.com/office/officeart/2005/8/layout/arrow2"/>
    <dgm:cxn modelId="{2D10E957-A661-EF4D-8B5F-84D7E6175170}" type="presParOf" srcId="{A4E8C8DA-A2EB-B741-A6CB-3F8E8997D24F}" destId="{A3E76695-5605-E646-82A1-57BA8B970456}" srcOrd="0" destOrd="0" presId="urn:microsoft.com/office/officeart/2005/8/layout/arrow2"/>
    <dgm:cxn modelId="{2682F0E7-C35F-9A4F-AED0-B80E6A8B966B}" type="presParOf" srcId="{A4E8C8DA-A2EB-B741-A6CB-3F8E8997D24F}" destId="{9461DA60-7B7C-3148-8546-A3E4E65C84D3}" srcOrd="1" destOrd="0" presId="urn:microsoft.com/office/officeart/2005/8/layout/arrow2"/>
    <dgm:cxn modelId="{3268FC07-A012-5F4C-B521-B0A048F29B58}" type="presParOf" srcId="{9461DA60-7B7C-3148-8546-A3E4E65C84D3}" destId="{C7581014-E190-7540-BC37-73901C6836F1}" srcOrd="0" destOrd="0" presId="urn:microsoft.com/office/officeart/2005/8/layout/arrow2"/>
    <dgm:cxn modelId="{FAFB17DA-FDA0-3743-9E4B-A6B3186D86FC}" type="presParOf" srcId="{9461DA60-7B7C-3148-8546-A3E4E65C84D3}" destId="{FB6CB994-A278-1E49-ACE5-BADCC378C199}" srcOrd="1" destOrd="0" presId="urn:microsoft.com/office/officeart/2005/8/layout/arrow2"/>
    <dgm:cxn modelId="{DFDE1674-2BF3-FA49-B9C7-D11A99C403B3}" type="presParOf" srcId="{9461DA60-7B7C-3148-8546-A3E4E65C84D3}" destId="{D0C31D6E-FB94-294C-80B5-47840C670CF5}" srcOrd="2" destOrd="0" presId="urn:microsoft.com/office/officeart/2005/8/layout/arrow2"/>
    <dgm:cxn modelId="{1102556D-DF0A-B34C-8B0D-EC02A0FE9E10}" type="presParOf" srcId="{9461DA60-7B7C-3148-8546-A3E4E65C84D3}" destId="{9FC9432E-20BE-BC47-895C-68C443C4526E}" srcOrd="3" destOrd="0" presId="urn:microsoft.com/office/officeart/2005/8/layout/arrow2"/>
    <dgm:cxn modelId="{D6407882-769F-A343-976D-7BE5AB35FBD3}" type="presParOf" srcId="{9461DA60-7B7C-3148-8546-A3E4E65C84D3}" destId="{0EA812F4-C64F-3C4D-B38B-460444CD2A6E}" srcOrd="4" destOrd="0" presId="urn:microsoft.com/office/officeart/2005/8/layout/arrow2"/>
    <dgm:cxn modelId="{501F0409-F6D2-A74F-9EA9-8CD349E4BF98}" type="presParOf" srcId="{9461DA60-7B7C-3148-8546-A3E4E65C84D3}" destId="{DB0C2891-C687-4D42-BAEA-9B75D81B7BED}" srcOrd="5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FFCE3E76-F47E-A44F-B273-18CB96A8C156}" type="doc">
      <dgm:prSet loTypeId="urn:microsoft.com/office/officeart/2005/8/layout/hList7" loCatId="list" qsTypeId="urn:microsoft.com/office/officeart/2005/8/quickstyle/3D9" qsCatId="3D" csTypeId="urn:microsoft.com/office/officeart/2005/8/colors/colorful5" csCatId="colorful" phldr="1"/>
      <dgm:spPr/>
      <dgm:t>
        <a:bodyPr/>
        <a:lstStyle/>
        <a:p>
          <a:endParaRPr lang="en-AU"/>
        </a:p>
      </dgm:t>
    </dgm:pt>
    <dgm:pt modelId="{5CE94EC4-3EAC-F84E-8174-36F2E82ADD28}">
      <dgm:prSet/>
      <dgm:spPr/>
      <dgm:t>
        <a:bodyPr/>
        <a:lstStyle/>
        <a:p>
          <a:pPr rtl="0"/>
          <a:r>
            <a:rPr lang="en-AU" dirty="0" smtClean="0"/>
            <a:t>Dependence</a:t>
          </a:r>
          <a:endParaRPr lang="en-AU" dirty="0"/>
        </a:p>
      </dgm:t>
    </dgm:pt>
    <dgm:pt modelId="{CB6E889D-7D72-B943-9FAF-45DFCD6C78D0}" type="parTrans" cxnId="{B3C6DB69-5F7D-0D4E-81AD-C21D6470B43B}">
      <dgm:prSet/>
      <dgm:spPr/>
      <dgm:t>
        <a:bodyPr/>
        <a:lstStyle/>
        <a:p>
          <a:endParaRPr lang="en-AU"/>
        </a:p>
      </dgm:t>
    </dgm:pt>
    <dgm:pt modelId="{56216D05-C269-4D46-84E7-34E7AD70E3C1}" type="sibTrans" cxnId="{B3C6DB69-5F7D-0D4E-81AD-C21D6470B43B}">
      <dgm:prSet/>
      <dgm:spPr/>
      <dgm:t>
        <a:bodyPr/>
        <a:lstStyle/>
        <a:p>
          <a:endParaRPr lang="en-AU"/>
        </a:p>
      </dgm:t>
    </dgm:pt>
    <dgm:pt modelId="{AB44C380-4ED4-6242-8C81-CF54E373E974}">
      <dgm:prSet/>
      <dgm:spPr/>
      <dgm:t>
        <a:bodyPr/>
        <a:lstStyle/>
        <a:p>
          <a:pPr rtl="0"/>
          <a:r>
            <a:rPr lang="en-AU" dirty="0" smtClean="0"/>
            <a:t>Independence</a:t>
          </a:r>
          <a:endParaRPr lang="en-AU" dirty="0"/>
        </a:p>
      </dgm:t>
    </dgm:pt>
    <dgm:pt modelId="{ABF2A5DA-D986-5044-A3A2-8783B945E5F0}" type="parTrans" cxnId="{8650AA13-1A7B-BE4E-8D9B-9E228A5025F6}">
      <dgm:prSet/>
      <dgm:spPr/>
      <dgm:t>
        <a:bodyPr/>
        <a:lstStyle/>
        <a:p>
          <a:endParaRPr lang="en-AU"/>
        </a:p>
      </dgm:t>
    </dgm:pt>
    <dgm:pt modelId="{F7E282D0-426D-3A49-85AA-0365C7683F36}" type="sibTrans" cxnId="{8650AA13-1A7B-BE4E-8D9B-9E228A5025F6}">
      <dgm:prSet/>
      <dgm:spPr/>
      <dgm:t>
        <a:bodyPr/>
        <a:lstStyle/>
        <a:p>
          <a:endParaRPr lang="en-AU"/>
        </a:p>
      </dgm:t>
    </dgm:pt>
    <dgm:pt modelId="{5D66E960-8609-2341-9324-41E4AE5FBCE7}">
      <dgm:prSet/>
      <dgm:spPr/>
      <dgm:t>
        <a:bodyPr/>
        <a:lstStyle/>
        <a:p>
          <a:pPr rtl="0"/>
          <a:r>
            <a:rPr lang="en-AU" dirty="0" smtClean="0"/>
            <a:t>Interdependence</a:t>
          </a:r>
          <a:endParaRPr lang="en-AU" dirty="0"/>
        </a:p>
      </dgm:t>
    </dgm:pt>
    <dgm:pt modelId="{7C8906A5-6DB6-B540-AD75-6027E428F302}" type="parTrans" cxnId="{470F23D0-D214-F14A-B369-42FE32D201E3}">
      <dgm:prSet/>
      <dgm:spPr/>
      <dgm:t>
        <a:bodyPr/>
        <a:lstStyle/>
        <a:p>
          <a:endParaRPr lang="en-AU"/>
        </a:p>
      </dgm:t>
    </dgm:pt>
    <dgm:pt modelId="{C10B635C-3EE4-464F-AFE0-AAFB53B03DC2}" type="sibTrans" cxnId="{470F23D0-D214-F14A-B369-42FE32D201E3}">
      <dgm:prSet/>
      <dgm:spPr/>
      <dgm:t>
        <a:bodyPr/>
        <a:lstStyle/>
        <a:p>
          <a:endParaRPr lang="en-AU"/>
        </a:p>
      </dgm:t>
    </dgm:pt>
    <dgm:pt modelId="{4E88612F-5B66-4B40-9C71-5CA49CE2EC7C}" type="pres">
      <dgm:prSet presAssocID="{FFCE3E76-F47E-A44F-B273-18CB96A8C156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AU"/>
        </a:p>
      </dgm:t>
    </dgm:pt>
    <dgm:pt modelId="{D83DDF83-7D16-7F48-AA14-CF7A31A0E6B6}" type="pres">
      <dgm:prSet presAssocID="{FFCE3E76-F47E-A44F-B273-18CB96A8C156}" presName="fgShape" presStyleLbl="fgShp" presStyleIdx="0" presStyleCnt="1"/>
      <dgm:spPr/>
      <dgm:t>
        <a:bodyPr/>
        <a:lstStyle/>
        <a:p>
          <a:endParaRPr lang="en-AU"/>
        </a:p>
      </dgm:t>
    </dgm:pt>
    <dgm:pt modelId="{425DE0AF-83D7-4949-A341-987D8E8F51FD}" type="pres">
      <dgm:prSet presAssocID="{FFCE3E76-F47E-A44F-B273-18CB96A8C156}" presName="linComp" presStyleCnt="0"/>
      <dgm:spPr/>
    </dgm:pt>
    <dgm:pt modelId="{2F69D596-954F-8A4C-9575-8483CA5E2347}" type="pres">
      <dgm:prSet presAssocID="{5CE94EC4-3EAC-F84E-8174-36F2E82ADD28}" presName="compNode" presStyleCnt="0"/>
      <dgm:spPr/>
    </dgm:pt>
    <dgm:pt modelId="{DDAE82DE-2BBA-8445-BE12-54EBE814363E}" type="pres">
      <dgm:prSet presAssocID="{5CE94EC4-3EAC-F84E-8174-36F2E82ADD28}" presName="bkgdShape" presStyleLbl="node1" presStyleIdx="0" presStyleCnt="3"/>
      <dgm:spPr/>
      <dgm:t>
        <a:bodyPr/>
        <a:lstStyle/>
        <a:p>
          <a:endParaRPr lang="en-AU"/>
        </a:p>
      </dgm:t>
    </dgm:pt>
    <dgm:pt modelId="{FB4C7BA8-0AB5-CA4C-8EE8-1D251A943B38}" type="pres">
      <dgm:prSet presAssocID="{5CE94EC4-3EAC-F84E-8174-36F2E82ADD28}" presName="nodeTx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6B751FA5-DFBF-3143-B6EC-141D17684481}" type="pres">
      <dgm:prSet presAssocID="{5CE94EC4-3EAC-F84E-8174-36F2E82ADD28}" presName="invisiNode" presStyleLbl="node1" presStyleIdx="0" presStyleCnt="3"/>
      <dgm:spPr/>
    </dgm:pt>
    <dgm:pt modelId="{5F3EB83A-66E7-1949-A3D3-090129562459}" type="pres">
      <dgm:prSet presAssocID="{5CE94EC4-3EAC-F84E-8174-36F2E82ADD28}" presName="imagNode" presStyleLbl="fgImgPlace1" presStyleIdx="0" presStyleCnt="3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500EA724-CE6C-2241-95DE-7EB9288595DF}" type="pres">
      <dgm:prSet presAssocID="{56216D05-C269-4D46-84E7-34E7AD70E3C1}" presName="sibTrans" presStyleLbl="sibTrans2D1" presStyleIdx="0" presStyleCnt="0"/>
      <dgm:spPr/>
      <dgm:t>
        <a:bodyPr/>
        <a:lstStyle/>
        <a:p>
          <a:endParaRPr lang="en-AU"/>
        </a:p>
      </dgm:t>
    </dgm:pt>
    <dgm:pt modelId="{1BA5E979-4CA3-F04B-85B4-0A24737A4E95}" type="pres">
      <dgm:prSet presAssocID="{5D66E960-8609-2341-9324-41E4AE5FBCE7}" presName="compNode" presStyleCnt="0"/>
      <dgm:spPr/>
    </dgm:pt>
    <dgm:pt modelId="{AED517D2-D205-E74F-8E87-BA7312637E38}" type="pres">
      <dgm:prSet presAssocID="{5D66E960-8609-2341-9324-41E4AE5FBCE7}" presName="bkgdShape" presStyleLbl="node1" presStyleIdx="1" presStyleCnt="3"/>
      <dgm:spPr/>
      <dgm:t>
        <a:bodyPr/>
        <a:lstStyle/>
        <a:p>
          <a:endParaRPr lang="en-AU"/>
        </a:p>
      </dgm:t>
    </dgm:pt>
    <dgm:pt modelId="{0A915BC5-EBE2-9B4E-841B-5526E0FF7A10}" type="pres">
      <dgm:prSet presAssocID="{5D66E960-8609-2341-9324-41E4AE5FBCE7}" presName="nodeTx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84139DF5-2BF8-0242-9A7B-697BA65E45EB}" type="pres">
      <dgm:prSet presAssocID="{5D66E960-8609-2341-9324-41E4AE5FBCE7}" presName="invisiNode" presStyleLbl="node1" presStyleIdx="1" presStyleCnt="3"/>
      <dgm:spPr/>
    </dgm:pt>
    <dgm:pt modelId="{80058507-44D3-9E40-B9FD-9D80A12DA65E}" type="pres">
      <dgm:prSet presAssocID="{5D66E960-8609-2341-9324-41E4AE5FBCE7}" presName="imagNode" presStyleLbl="fgImgPlace1" presStyleIdx="1" presStyleCnt="3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</dgm:pt>
    <dgm:pt modelId="{1BD71CE9-00A4-AA40-AD54-808E87F1A1C8}" type="pres">
      <dgm:prSet presAssocID="{C10B635C-3EE4-464F-AFE0-AAFB53B03DC2}" presName="sibTrans" presStyleLbl="sibTrans2D1" presStyleIdx="0" presStyleCnt="0"/>
      <dgm:spPr/>
      <dgm:t>
        <a:bodyPr/>
        <a:lstStyle/>
        <a:p>
          <a:endParaRPr lang="en-AU"/>
        </a:p>
      </dgm:t>
    </dgm:pt>
    <dgm:pt modelId="{5326B2D2-AD42-5C4C-86CA-3B3E247BD218}" type="pres">
      <dgm:prSet presAssocID="{AB44C380-4ED4-6242-8C81-CF54E373E974}" presName="compNode" presStyleCnt="0"/>
      <dgm:spPr/>
    </dgm:pt>
    <dgm:pt modelId="{92407AD8-02CA-6E4C-8A59-A4C471B29003}" type="pres">
      <dgm:prSet presAssocID="{AB44C380-4ED4-6242-8C81-CF54E373E974}" presName="bkgdShape" presStyleLbl="node1" presStyleIdx="2" presStyleCnt="3"/>
      <dgm:spPr/>
      <dgm:t>
        <a:bodyPr/>
        <a:lstStyle/>
        <a:p>
          <a:endParaRPr lang="en-AU"/>
        </a:p>
      </dgm:t>
    </dgm:pt>
    <dgm:pt modelId="{82A921A7-A3F9-9742-A6C4-E8B0F149485D}" type="pres">
      <dgm:prSet presAssocID="{AB44C380-4ED4-6242-8C81-CF54E373E974}" presName="nodeTx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6C111C6A-72B7-374A-8520-5C1DB61A709A}" type="pres">
      <dgm:prSet presAssocID="{AB44C380-4ED4-6242-8C81-CF54E373E974}" presName="invisiNode" presStyleLbl="node1" presStyleIdx="2" presStyleCnt="3"/>
      <dgm:spPr/>
    </dgm:pt>
    <dgm:pt modelId="{B6BD4884-9A40-424B-BD1B-7642A836B072}" type="pres">
      <dgm:prSet presAssocID="{AB44C380-4ED4-6242-8C81-CF54E373E974}" presName="imagNode" presStyleLbl="fgImgPlace1" presStyleIdx="2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7000" b="-17000"/>
          </a:stretch>
        </a:blipFill>
      </dgm:spPr>
      <dgm:t>
        <a:bodyPr/>
        <a:lstStyle/>
        <a:p>
          <a:endParaRPr lang="en-AU"/>
        </a:p>
      </dgm:t>
    </dgm:pt>
  </dgm:ptLst>
  <dgm:cxnLst>
    <dgm:cxn modelId="{1CAD9355-8E33-4F4D-9C5F-F390C41D6056}" type="presOf" srcId="{5D66E960-8609-2341-9324-41E4AE5FBCE7}" destId="{0A915BC5-EBE2-9B4E-841B-5526E0FF7A10}" srcOrd="1" destOrd="0" presId="urn:microsoft.com/office/officeart/2005/8/layout/hList7"/>
    <dgm:cxn modelId="{7B9A07D4-7F25-D942-AF59-26E5B795457B}" type="presOf" srcId="{5D66E960-8609-2341-9324-41E4AE5FBCE7}" destId="{AED517D2-D205-E74F-8E87-BA7312637E38}" srcOrd="0" destOrd="0" presId="urn:microsoft.com/office/officeart/2005/8/layout/hList7"/>
    <dgm:cxn modelId="{8650AA13-1A7B-BE4E-8D9B-9E228A5025F6}" srcId="{FFCE3E76-F47E-A44F-B273-18CB96A8C156}" destId="{AB44C380-4ED4-6242-8C81-CF54E373E974}" srcOrd="2" destOrd="0" parTransId="{ABF2A5DA-D986-5044-A3A2-8783B945E5F0}" sibTransId="{F7E282D0-426D-3A49-85AA-0365C7683F36}"/>
    <dgm:cxn modelId="{CB28C0DB-989E-074C-B4CA-AF29A85B1C34}" type="presOf" srcId="{AB44C380-4ED4-6242-8C81-CF54E373E974}" destId="{82A921A7-A3F9-9742-A6C4-E8B0F149485D}" srcOrd="1" destOrd="0" presId="urn:microsoft.com/office/officeart/2005/8/layout/hList7"/>
    <dgm:cxn modelId="{6F80C27F-93A2-3645-BB97-62F9202908B5}" type="presOf" srcId="{5CE94EC4-3EAC-F84E-8174-36F2E82ADD28}" destId="{DDAE82DE-2BBA-8445-BE12-54EBE814363E}" srcOrd="0" destOrd="0" presId="urn:microsoft.com/office/officeart/2005/8/layout/hList7"/>
    <dgm:cxn modelId="{B3C6DB69-5F7D-0D4E-81AD-C21D6470B43B}" srcId="{FFCE3E76-F47E-A44F-B273-18CB96A8C156}" destId="{5CE94EC4-3EAC-F84E-8174-36F2E82ADD28}" srcOrd="0" destOrd="0" parTransId="{CB6E889D-7D72-B943-9FAF-45DFCD6C78D0}" sibTransId="{56216D05-C269-4D46-84E7-34E7AD70E3C1}"/>
    <dgm:cxn modelId="{470F23D0-D214-F14A-B369-42FE32D201E3}" srcId="{FFCE3E76-F47E-A44F-B273-18CB96A8C156}" destId="{5D66E960-8609-2341-9324-41E4AE5FBCE7}" srcOrd="1" destOrd="0" parTransId="{7C8906A5-6DB6-B540-AD75-6027E428F302}" sibTransId="{C10B635C-3EE4-464F-AFE0-AAFB53B03DC2}"/>
    <dgm:cxn modelId="{3C9D32B8-BEA5-2144-A4B5-32F845386B75}" type="presOf" srcId="{5CE94EC4-3EAC-F84E-8174-36F2E82ADD28}" destId="{FB4C7BA8-0AB5-CA4C-8EE8-1D251A943B38}" srcOrd="1" destOrd="0" presId="urn:microsoft.com/office/officeart/2005/8/layout/hList7"/>
    <dgm:cxn modelId="{D5DEF6A5-14E2-0740-B1FB-D09931D65A2F}" type="presOf" srcId="{FFCE3E76-F47E-A44F-B273-18CB96A8C156}" destId="{4E88612F-5B66-4B40-9C71-5CA49CE2EC7C}" srcOrd="0" destOrd="0" presId="urn:microsoft.com/office/officeart/2005/8/layout/hList7"/>
    <dgm:cxn modelId="{7A70ECFD-917D-D34D-8BEB-F594DEF1959B}" type="presOf" srcId="{AB44C380-4ED4-6242-8C81-CF54E373E974}" destId="{92407AD8-02CA-6E4C-8A59-A4C471B29003}" srcOrd="0" destOrd="0" presId="urn:microsoft.com/office/officeart/2005/8/layout/hList7"/>
    <dgm:cxn modelId="{F16206D1-BC90-E54F-8077-B7B8FFE60C61}" type="presOf" srcId="{C10B635C-3EE4-464F-AFE0-AAFB53B03DC2}" destId="{1BD71CE9-00A4-AA40-AD54-808E87F1A1C8}" srcOrd="0" destOrd="0" presId="urn:microsoft.com/office/officeart/2005/8/layout/hList7"/>
    <dgm:cxn modelId="{C3263458-13B4-734F-9703-C2909FB01949}" type="presOf" srcId="{56216D05-C269-4D46-84E7-34E7AD70E3C1}" destId="{500EA724-CE6C-2241-95DE-7EB9288595DF}" srcOrd="0" destOrd="0" presId="urn:microsoft.com/office/officeart/2005/8/layout/hList7"/>
    <dgm:cxn modelId="{B6C2C8BC-6D6C-534F-9D11-166CF71EF1E3}" type="presParOf" srcId="{4E88612F-5B66-4B40-9C71-5CA49CE2EC7C}" destId="{D83DDF83-7D16-7F48-AA14-CF7A31A0E6B6}" srcOrd="0" destOrd="0" presId="urn:microsoft.com/office/officeart/2005/8/layout/hList7"/>
    <dgm:cxn modelId="{CE8380E0-748F-A244-930E-9C2124F39F3D}" type="presParOf" srcId="{4E88612F-5B66-4B40-9C71-5CA49CE2EC7C}" destId="{425DE0AF-83D7-4949-A341-987D8E8F51FD}" srcOrd="1" destOrd="0" presId="urn:microsoft.com/office/officeart/2005/8/layout/hList7"/>
    <dgm:cxn modelId="{796E8D73-68F5-6B47-B2F2-053B0EB640E9}" type="presParOf" srcId="{425DE0AF-83D7-4949-A341-987D8E8F51FD}" destId="{2F69D596-954F-8A4C-9575-8483CA5E2347}" srcOrd="0" destOrd="0" presId="urn:microsoft.com/office/officeart/2005/8/layout/hList7"/>
    <dgm:cxn modelId="{3F26DB76-417C-B84C-B38C-9F2FB2BE79EE}" type="presParOf" srcId="{2F69D596-954F-8A4C-9575-8483CA5E2347}" destId="{DDAE82DE-2BBA-8445-BE12-54EBE814363E}" srcOrd="0" destOrd="0" presId="urn:microsoft.com/office/officeart/2005/8/layout/hList7"/>
    <dgm:cxn modelId="{5CCB135A-FFF8-224D-95C5-CA7543958AF0}" type="presParOf" srcId="{2F69D596-954F-8A4C-9575-8483CA5E2347}" destId="{FB4C7BA8-0AB5-CA4C-8EE8-1D251A943B38}" srcOrd="1" destOrd="0" presId="urn:microsoft.com/office/officeart/2005/8/layout/hList7"/>
    <dgm:cxn modelId="{46AD7CAE-C0A0-7247-9FFB-C0086D74C336}" type="presParOf" srcId="{2F69D596-954F-8A4C-9575-8483CA5E2347}" destId="{6B751FA5-DFBF-3143-B6EC-141D17684481}" srcOrd="2" destOrd="0" presId="urn:microsoft.com/office/officeart/2005/8/layout/hList7"/>
    <dgm:cxn modelId="{D86E9675-461C-794C-84B7-0A7B0E1EB2D8}" type="presParOf" srcId="{2F69D596-954F-8A4C-9575-8483CA5E2347}" destId="{5F3EB83A-66E7-1949-A3D3-090129562459}" srcOrd="3" destOrd="0" presId="urn:microsoft.com/office/officeart/2005/8/layout/hList7"/>
    <dgm:cxn modelId="{463AC923-F6F5-3849-B4D1-71199C7A9921}" type="presParOf" srcId="{425DE0AF-83D7-4949-A341-987D8E8F51FD}" destId="{500EA724-CE6C-2241-95DE-7EB9288595DF}" srcOrd="1" destOrd="0" presId="urn:microsoft.com/office/officeart/2005/8/layout/hList7"/>
    <dgm:cxn modelId="{3D987096-EE64-D34D-B230-A3C4B7E890E0}" type="presParOf" srcId="{425DE0AF-83D7-4949-A341-987D8E8F51FD}" destId="{1BA5E979-4CA3-F04B-85B4-0A24737A4E95}" srcOrd="2" destOrd="0" presId="urn:microsoft.com/office/officeart/2005/8/layout/hList7"/>
    <dgm:cxn modelId="{C0C94323-4F1C-4248-B579-AEEABA7BCB12}" type="presParOf" srcId="{1BA5E979-4CA3-F04B-85B4-0A24737A4E95}" destId="{AED517D2-D205-E74F-8E87-BA7312637E38}" srcOrd="0" destOrd="0" presId="urn:microsoft.com/office/officeart/2005/8/layout/hList7"/>
    <dgm:cxn modelId="{14A72061-1198-C945-BF5A-71740BD561F2}" type="presParOf" srcId="{1BA5E979-4CA3-F04B-85B4-0A24737A4E95}" destId="{0A915BC5-EBE2-9B4E-841B-5526E0FF7A10}" srcOrd="1" destOrd="0" presId="urn:microsoft.com/office/officeart/2005/8/layout/hList7"/>
    <dgm:cxn modelId="{2F771073-7AFA-8149-BDF9-C2476A5BEFFB}" type="presParOf" srcId="{1BA5E979-4CA3-F04B-85B4-0A24737A4E95}" destId="{84139DF5-2BF8-0242-9A7B-697BA65E45EB}" srcOrd="2" destOrd="0" presId="urn:microsoft.com/office/officeart/2005/8/layout/hList7"/>
    <dgm:cxn modelId="{1D4F3CA3-FF63-824A-B558-63B033354361}" type="presParOf" srcId="{1BA5E979-4CA3-F04B-85B4-0A24737A4E95}" destId="{80058507-44D3-9E40-B9FD-9D80A12DA65E}" srcOrd="3" destOrd="0" presId="urn:microsoft.com/office/officeart/2005/8/layout/hList7"/>
    <dgm:cxn modelId="{7E171E38-5EF5-4347-AE74-53CE62FF5D2F}" type="presParOf" srcId="{425DE0AF-83D7-4949-A341-987D8E8F51FD}" destId="{1BD71CE9-00A4-AA40-AD54-808E87F1A1C8}" srcOrd="3" destOrd="0" presId="urn:microsoft.com/office/officeart/2005/8/layout/hList7"/>
    <dgm:cxn modelId="{F9CEB716-F1F7-0B48-AE65-A5AAD1BEA3EB}" type="presParOf" srcId="{425DE0AF-83D7-4949-A341-987D8E8F51FD}" destId="{5326B2D2-AD42-5C4C-86CA-3B3E247BD218}" srcOrd="4" destOrd="0" presId="urn:microsoft.com/office/officeart/2005/8/layout/hList7"/>
    <dgm:cxn modelId="{219E0753-158D-B042-B64F-ADE8253081B7}" type="presParOf" srcId="{5326B2D2-AD42-5C4C-86CA-3B3E247BD218}" destId="{92407AD8-02CA-6E4C-8A59-A4C471B29003}" srcOrd="0" destOrd="0" presId="urn:microsoft.com/office/officeart/2005/8/layout/hList7"/>
    <dgm:cxn modelId="{80D29A6B-7F21-A841-BBB0-5665D2AF027D}" type="presParOf" srcId="{5326B2D2-AD42-5C4C-86CA-3B3E247BD218}" destId="{82A921A7-A3F9-9742-A6C4-E8B0F149485D}" srcOrd="1" destOrd="0" presId="urn:microsoft.com/office/officeart/2005/8/layout/hList7"/>
    <dgm:cxn modelId="{01742761-EB79-9444-8A33-FCC942D87CDE}" type="presParOf" srcId="{5326B2D2-AD42-5C4C-86CA-3B3E247BD218}" destId="{6C111C6A-72B7-374A-8520-5C1DB61A709A}" srcOrd="2" destOrd="0" presId="urn:microsoft.com/office/officeart/2005/8/layout/hList7"/>
    <dgm:cxn modelId="{F4AF9678-8DC2-1440-B56C-DDE0423B76B8}" type="presParOf" srcId="{5326B2D2-AD42-5C4C-86CA-3B3E247BD218}" destId="{B6BD4884-9A40-424B-BD1B-7642A836B072}" srcOrd="3" destOrd="0" presId="urn:microsoft.com/office/officeart/2005/8/layout/hList7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DAE82DE-2BBA-8445-BE12-54EBE814363E}">
      <dsp:nvSpPr>
        <dsp:cNvPr id="0" name=""/>
        <dsp:cNvSpPr/>
      </dsp:nvSpPr>
      <dsp:spPr>
        <a:xfrm>
          <a:off x="1787" y="0"/>
          <a:ext cx="2781059" cy="4351338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2024" tIns="192024" rIns="192024" bIns="192024" numCol="1" spcCol="1270" anchor="ctr" anchorCtr="0">
          <a:noAutofit/>
          <a:sp3d extrusionH="28000" prstMaterial="matte"/>
        </a:bodyPr>
        <a:lstStyle/>
        <a:p>
          <a:pPr lvl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700" kern="1200" dirty="0" smtClean="0"/>
            <a:t>Dependence</a:t>
          </a:r>
          <a:endParaRPr lang="en-AU" sz="2700" kern="1200" dirty="0"/>
        </a:p>
      </dsp:txBody>
      <dsp:txXfrm>
        <a:off x="1787" y="1740535"/>
        <a:ext cx="2781059" cy="1740535"/>
      </dsp:txXfrm>
    </dsp:sp>
    <dsp:sp modelId="{5F3EB83A-66E7-1949-A3D3-090129562459}">
      <dsp:nvSpPr>
        <dsp:cNvPr id="0" name=""/>
        <dsp:cNvSpPr/>
      </dsp:nvSpPr>
      <dsp:spPr>
        <a:xfrm>
          <a:off x="667819" y="261080"/>
          <a:ext cx="1448995" cy="1448995"/>
        </a:xfrm>
        <a:prstGeom prst="ellipse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/>
        <a:sp3d prstMaterial="matte"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ED517D2-D205-E74F-8E87-BA7312637E38}">
      <dsp:nvSpPr>
        <dsp:cNvPr id="0" name=""/>
        <dsp:cNvSpPr/>
      </dsp:nvSpPr>
      <dsp:spPr>
        <a:xfrm>
          <a:off x="2866279" y="0"/>
          <a:ext cx="2781059" cy="4351338"/>
        </a:xfrm>
        <a:prstGeom prst="roundRect">
          <a:avLst>
            <a:gd name="adj" fmla="val 10000"/>
          </a:avLst>
        </a:prstGeom>
        <a:solidFill>
          <a:schemeClr val="accent5">
            <a:hueOff val="-4966938"/>
            <a:satOff val="19906"/>
            <a:lumOff val="4314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2024" tIns="192024" rIns="192024" bIns="192024" numCol="1" spcCol="1270" anchor="ctr" anchorCtr="0">
          <a:noAutofit/>
          <a:sp3d extrusionH="28000" prstMaterial="matte"/>
        </a:bodyPr>
        <a:lstStyle/>
        <a:p>
          <a:pPr lvl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700" kern="1200" dirty="0" smtClean="0"/>
            <a:t>Interdependence</a:t>
          </a:r>
          <a:endParaRPr lang="en-AU" sz="2700" kern="1200" dirty="0"/>
        </a:p>
      </dsp:txBody>
      <dsp:txXfrm>
        <a:off x="2866279" y="1740535"/>
        <a:ext cx="2781059" cy="1740535"/>
      </dsp:txXfrm>
    </dsp:sp>
    <dsp:sp modelId="{80058507-44D3-9E40-B9FD-9D80A12DA65E}">
      <dsp:nvSpPr>
        <dsp:cNvPr id="0" name=""/>
        <dsp:cNvSpPr/>
      </dsp:nvSpPr>
      <dsp:spPr>
        <a:xfrm>
          <a:off x="3532311" y="261080"/>
          <a:ext cx="1448995" cy="1448995"/>
        </a:xfrm>
        <a:prstGeom prst="ellipse">
          <a:avLst/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>
          <a:noFill/>
        </a:ln>
        <a:effectLst/>
        <a:sp3d prstMaterial="matte"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2407AD8-02CA-6E4C-8A59-A4C471B29003}">
      <dsp:nvSpPr>
        <dsp:cNvPr id="0" name=""/>
        <dsp:cNvSpPr/>
      </dsp:nvSpPr>
      <dsp:spPr>
        <a:xfrm>
          <a:off x="5730770" y="0"/>
          <a:ext cx="2781059" cy="4351338"/>
        </a:xfrm>
        <a:prstGeom prst="roundRect">
          <a:avLst>
            <a:gd name="adj" fmla="val 10000"/>
          </a:avLst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2024" tIns="192024" rIns="192024" bIns="192024" numCol="1" spcCol="1270" anchor="ctr" anchorCtr="0">
          <a:noAutofit/>
          <a:sp3d extrusionH="28000" prstMaterial="matte"/>
        </a:bodyPr>
        <a:lstStyle/>
        <a:p>
          <a:pPr lvl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700" kern="1200" dirty="0" smtClean="0"/>
            <a:t>Independence</a:t>
          </a:r>
          <a:endParaRPr lang="en-AU" sz="2700" kern="1200" dirty="0"/>
        </a:p>
      </dsp:txBody>
      <dsp:txXfrm>
        <a:off x="5730770" y="1740535"/>
        <a:ext cx="2781059" cy="1740535"/>
      </dsp:txXfrm>
    </dsp:sp>
    <dsp:sp modelId="{B6BD4884-9A40-424B-BD1B-7642A836B072}">
      <dsp:nvSpPr>
        <dsp:cNvPr id="0" name=""/>
        <dsp:cNvSpPr/>
      </dsp:nvSpPr>
      <dsp:spPr>
        <a:xfrm>
          <a:off x="6396802" y="261080"/>
          <a:ext cx="1448995" cy="1448995"/>
        </a:xfrm>
        <a:prstGeom prst="ellipse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7000" b="-17000"/>
          </a:stretch>
        </a:blipFill>
        <a:ln>
          <a:noFill/>
        </a:ln>
        <a:effectLst/>
        <a:sp3d prstMaterial="matte"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83DDF83-7D16-7F48-AA14-CF7A31A0E6B6}">
      <dsp:nvSpPr>
        <dsp:cNvPr id="0" name=""/>
        <dsp:cNvSpPr/>
      </dsp:nvSpPr>
      <dsp:spPr>
        <a:xfrm>
          <a:off x="340544" y="3481070"/>
          <a:ext cx="7832528" cy="652700"/>
        </a:xfrm>
        <a:prstGeom prst="leftRightArrow">
          <a:avLst/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p3d prstMaterial="matte"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1986153-9522-814C-B709-9A14DB3D14E7}">
      <dsp:nvSpPr>
        <dsp:cNvPr id="0" name=""/>
        <dsp:cNvSpPr/>
      </dsp:nvSpPr>
      <dsp:spPr>
        <a:xfrm>
          <a:off x="1889686" y="0"/>
          <a:ext cx="4099955" cy="4099955"/>
        </a:xfrm>
        <a:prstGeom prst="triangl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51CE8F6-59A3-5040-B117-92A04E1A59C0}">
      <dsp:nvSpPr>
        <dsp:cNvPr id="0" name=""/>
        <dsp:cNvSpPr/>
      </dsp:nvSpPr>
      <dsp:spPr>
        <a:xfrm>
          <a:off x="3939663" y="412197"/>
          <a:ext cx="2664970" cy="970536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400" kern="1200" smtClean="0"/>
            <a:t>What people are already doing</a:t>
          </a:r>
          <a:endParaRPr lang="en-AU" sz="2400" kern="1200"/>
        </a:p>
      </dsp:txBody>
      <dsp:txXfrm>
        <a:off x="3987041" y="459575"/>
        <a:ext cx="2570214" cy="875780"/>
      </dsp:txXfrm>
    </dsp:sp>
    <dsp:sp modelId="{6CE90B3A-77EC-D149-A751-DFC4081C7862}">
      <dsp:nvSpPr>
        <dsp:cNvPr id="0" name=""/>
        <dsp:cNvSpPr/>
      </dsp:nvSpPr>
      <dsp:spPr>
        <a:xfrm>
          <a:off x="3939663" y="1504050"/>
          <a:ext cx="2664970" cy="970536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400" kern="1200" smtClean="0"/>
            <a:t>ICT amplifies that</a:t>
          </a:r>
          <a:endParaRPr lang="en-AU" sz="2400" kern="1200"/>
        </a:p>
      </dsp:txBody>
      <dsp:txXfrm>
        <a:off x="3987041" y="1551428"/>
        <a:ext cx="2570214" cy="875780"/>
      </dsp:txXfrm>
    </dsp:sp>
    <dsp:sp modelId="{B7319B76-25D3-1E42-BBA7-2E78793D85B4}">
      <dsp:nvSpPr>
        <dsp:cNvPr id="0" name=""/>
        <dsp:cNvSpPr/>
      </dsp:nvSpPr>
      <dsp:spPr>
        <a:xfrm>
          <a:off x="3939663" y="2595904"/>
          <a:ext cx="2664970" cy="970536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400" kern="1200" smtClean="0"/>
            <a:t>So that they can do it better</a:t>
          </a:r>
          <a:endParaRPr lang="en-AU" sz="2400" kern="1200"/>
        </a:p>
      </dsp:txBody>
      <dsp:txXfrm>
        <a:off x="3987041" y="2643282"/>
        <a:ext cx="2570214" cy="87578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3E76695-5605-E646-82A1-57BA8B970456}">
      <dsp:nvSpPr>
        <dsp:cNvPr id="0" name=""/>
        <dsp:cNvSpPr/>
      </dsp:nvSpPr>
      <dsp:spPr>
        <a:xfrm>
          <a:off x="987025" y="0"/>
          <a:ext cx="6941348" cy="4338343"/>
        </a:xfrm>
        <a:prstGeom prst="swooshArrow">
          <a:avLst>
            <a:gd name="adj1" fmla="val 25000"/>
            <a:gd name="adj2" fmla="val 25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24A6FD38-5984-5345-AF30-EFCD87319165}">
      <dsp:nvSpPr>
        <dsp:cNvPr id="0" name=""/>
        <dsp:cNvSpPr/>
      </dsp:nvSpPr>
      <dsp:spPr>
        <a:xfrm>
          <a:off x="2600889" y="2364396"/>
          <a:ext cx="242947" cy="242947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D9E8C55-6340-DC4A-8976-5765441EE3B2}">
      <dsp:nvSpPr>
        <dsp:cNvPr id="0" name=""/>
        <dsp:cNvSpPr/>
      </dsp:nvSpPr>
      <dsp:spPr>
        <a:xfrm>
          <a:off x="2722362" y="2485870"/>
          <a:ext cx="2255938" cy="185247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733" tIns="0" rIns="0" bIns="0" numCol="1" spcCol="1270" anchor="t" anchorCtr="0">
          <a:noAutofit/>
        </a:bodyPr>
        <a:lstStyle/>
        <a:p>
          <a:pPr lvl="0" algn="l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3700" kern="1200" dirty="0" smtClean="0"/>
            <a:t>Local champions</a:t>
          </a:r>
          <a:endParaRPr lang="en-AU" sz="3700" kern="1200" dirty="0"/>
        </a:p>
      </dsp:txBody>
      <dsp:txXfrm>
        <a:off x="2722362" y="2485870"/>
        <a:ext cx="2255938" cy="1852472"/>
      </dsp:txXfrm>
    </dsp:sp>
    <dsp:sp modelId="{C1A93D62-CADE-E249-8EE6-6040A994C820}">
      <dsp:nvSpPr>
        <dsp:cNvPr id="0" name=""/>
        <dsp:cNvSpPr/>
      </dsp:nvSpPr>
      <dsp:spPr>
        <a:xfrm>
          <a:off x="4839474" y="1258119"/>
          <a:ext cx="416480" cy="416480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F64EAB7-63E3-694A-A4F4-CC15B776AF7A}">
      <dsp:nvSpPr>
        <dsp:cNvPr id="0" name=""/>
        <dsp:cNvSpPr/>
      </dsp:nvSpPr>
      <dsp:spPr>
        <a:xfrm>
          <a:off x="5047714" y="1466359"/>
          <a:ext cx="2255938" cy="287198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0685" tIns="0" rIns="0" bIns="0" numCol="1" spcCol="1270" anchor="t" anchorCtr="0">
          <a:noAutofit/>
        </a:bodyPr>
        <a:lstStyle/>
        <a:p>
          <a:pPr lvl="0" algn="l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3700" kern="1200" dirty="0" smtClean="0"/>
            <a:t>Social impact</a:t>
          </a:r>
          <a:endParaRPr lang="en-AU" sz="3700" kern="1200" dirty="0"/>
        </a:p>
      </dsp:txBody>
      <dsp:txXfrm>
        <a:off x="5047714" y="1466359"/>
        <a:ext cx="2255938" cy="2871983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3E76695-5605-E646-82A1-57BA8B970456}">
      <dsp:nvSpPr>
        <dsp:cNvPr id="0" name=""/>
        <dsp:cNvSpPr/>
      </dsp:nvSpPr>
      <dsp:spPr>
        <a:xfrm>
          <a:off x="505157" y="0"/>
          <a:ext cx="6941348" cy="4338343"/>
        </a:xfrm>
        <a:prstGeom prst="swooshArrow">
          <a:avLst>
            <a:gd name="adj1" fmla="val 25000"/>
            <a:gd name="adj2" fmla="val 25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C7581014-E190-7540-BC37-73901C6836F1}">
      <dsp:nvSpPr>
        <dsp:cNvPr id="0" name=""/>
        <dsp:cNvSpPr/>
      </dsp:nvSpPr>
      <dsp:spPr>
        <a:xfrm>
          <a:off x="1868576" y="2994324"/>
          <a:ext cx="180475" cy="180475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B6CB994-A278-1E49-ACE5-BADCC378C199}">
      <dsp:nvSpPr>
        <dsp:cNvPr id="0" name=""/>
        <dsp:cNvSpPr/>
      </dsp:nvSpPr>
      <dsp:spPr>
        <a:xfrm>
          <a:off x="1958814" y="3084561"/>
          <a:ext cx="1617334" cy="125378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630" tIns="0" rIns="0" bIns="0" numCol="1" spcCol="1270" anchor="t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700" kern="1200" dirty="0" smtClean="0"/>
            <a:t>Local champions</a:t>
          </a:r>
          <a:endParaRPr lang="en-AU" sz="2700" kern="1200" dirty="0"/>
        </a:p>
      </dsp:txBody>
      <dsp:txXfrm>
        <a:off x="1958814" y="3084561"/>
        <a:ext cx="1617334" cy="1253781"/>
      </dsp:txXfrm>
    </dsp:sp>
    <dsp:sp modelId="{D0C31D6E-FB94-294C-80B5-47840C670CF5}">
      <dsp:nvSpPr>
        <dsp:cNvPr id="0" name=""/>
        <dsp:cNvSpPr/>
      </dsp:nvSpPr>
      <dsp:spPr>
        <a:xfrm>
          <a:off x="3461616" y="1815162"/>
          <a:ext cx="326243" cy="326243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FC9432E-20BE-BC47-895C-68C443C4526E}">
      <dsp:nvSpPr>
        <dsp:cNvPr id="0" name=""/>
        <dsp:cNvSpPr/>
      </dsp:nvSpPr>
      <dsp:spPr>
        <a:xfrm>
          <a:off x="3624738" y="1978284"/>
          <a:ext cx="1665923" cy="236005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2870" tIns="0" rIns="0" bIns="0" numCol="1" spcCol="1270" anchor="t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700" kern="1200" dirty="0" smtClean="0"/>
            <a:t>ICT</a:t>
          </a:r>
          <a:endParaRPr lang="en-AU" sz="2700" kern="1200" dirty="0"/>
        </a:p>
      </dsp:txBody>
      <dsp:txXfrm>
        <a:off x="3624738" y="1978284"/>
        <a:ext cx="1665923" cy="2360058"/>
      </dsp:txXfrm>
    </dsp:sp>
    <dsp:sp modelId="{0EA812F4-C64F-3C4D-B38B-460444CD2A6E}">
      <dsp:nvSpPr>
        <dsp:cNvPr id="0" name=""/>
        <dsp:cNvSpPr/>
      </dsp:nvSpPr>
      <dsp:spPr>
        <a:xfrm>
          <a:off x="5377428" y="1097600"/>
          <a:ext cx="451187" cy="451187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B0C2891-C687-4D42-BAEA-9B75D81B7BED}">
      <dsp:nvSpPr>
        <dsp:cNvPr id="0" name=""/>
        <dsp:cNvSpPr/>
      </dsp:nvSpPr>
      <dsp:spPr>
        <a:xfrm>
          <a:off x="5603022" y="1323194"/>
          <a:ext cx="1665923" cy="301514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39075" tIns="0" rIns="0" bIns="0" numCol="1" spcCol="1270" anchor="t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700" kern="1200" dirty="0" smtClean="0"/>
            <a:t>Social impact</a:t>
          </a:r>
          <a:endParaRPr lang="en-AU" sz="2700" kern="1200" dirty="0"/>
        </a:p>
      </dsp:txBody>
      <dsp:txXfrm>
        <a:off x="5603022" y="1323194"/>
        <a:ext cx="1665923" cy="3015148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3E76695-5605-E646-82A1-57BA8B970456}">
      <dsp:nvSpPr>
        <dsp:cNvPr id="0" name=""/>
        <dsp:cNvSpPr/>
      </dsp:nvSpPr>
      <dsp:spPr>
        <a:xfrm>
          <a:off x="987025" y="0"/>
          <a:ext cx="6941348" cy="4338343"/>
        </a:xfrm>
        <a:prstGeom prst="swooshArrow">
          <a:avLst>
            <a:gd name="adj1" fmla="val 25000"/>
            <a:gd name="adj2" fmla="val 25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C7581014-E190-7540-BC37-73901C6836F1}">
      <dsp:nvSpPr>
        <dsp:cNvPr id="0" name=""/>
        <dsp:cNvSpPr/>
      </dsp:nvSpPr>
      <dsp:spPr>
        <a:xfrm>
          <a:off x="1868576" y="2994324"/>
          <a:ext cx="180475" cy="180475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B6CB994-A278-1E49-ACE5-BADCC378C199}">
      <dsp:nvSpPr>
        <dsp:cNvPr id="0" name=""/>
        <dsp:cNvSpPr/>
      </dsp:nvSpPr>
      <dsp:spPr>
        <a:xfrm>
          <a:off x="1958814" y="3084561"/>
          <a:ext cx="1617334" cy="125378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630" tIns="0" rIns="0" bIns="0" numCol="1" spcCol="1270" anchor="t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500" kern="1200" dirty="0" smtClean="0"/>
            <a:t>Community visioning</a:t>
          </a:r>
          <a:endParaRPr lang="en-AU" sz="2500" kern="1200" dirty="0"/>
        </a:p>
      </dsp:txBody>
      <dsp:txXfrm>
        <a:off x="1958814" y="3084561"/>
        <a:ext cx="1617334" cy="1253781"/>
      </dsp:txXfrm>
    </dsp:sp>
    <dsp:sp modelId="{D0C31D6E-FB94-294C-80B5-47840C670CF5}">
      <dsp:nvSpPr>
        <dsp:cNvPr id="0" name=""/>
        <dsp:cNvSpPr/>
      </dsp:nvSpPr>
      <dsp:spPr>
        <a:xfrm>
          <a:off x="3461616" y="1815162"/>
          <a:ext cx="326243" cy="326243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FC9432E-20BE-BC47-895C-68C443C4526E}">
      <dsp:nvSpPr>
        <dsp:cNvPr id="0" name=""/>
        <dsp:cNvSpPr/>
      </dsp:nvSpPr>
      <dsp:spPr>
        <a:xfrm>
          <a:off x="3624738" y="1978284"/>
          <a:ext cx="1665923" cy="236005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2870" tIns="0" rIns="0" bIns="0" numCol="1" spcCol="1270" anchor="t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500" kern="1200" dirty="0" smtClean="0"/>
            <a:t>ICT</a:t>
          </a:r>
          <a:endParaRPr lang="en-AU" sz="2500" kern="1200" dirty="0"/>
        </a:p>
      </dsp:txBody>
      <dsp:txXfrm>
        <a:off x="3624738" y="1978284"/>
        <a:ext cx="1665923" cy="2360058"/>
      </dsp:txXfrm>
    </dsp:sp>
    <dsp:sp modelId="{0EA812F4-C64F-3C4D-B38B-460444CD2A6E}">
      <dsp:nvSpPr>
        <dsp:cNvPr id="0" name=""/>
        <dsp:cNvSpPr/>
      </dsp:nvSpPr>
      <dsp:spPr>
        <a:xfrm>
          <a:off x="5377428" y="1097600"/>
          <a:ext cx="451187" cy="451187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B0C2891-C687-4D42-BAEA-9B75D81B7BED}">
      <dsp:nvSpPr>
        <dsp:cNvPr id="0" name=""/>
        <dsp:cNvSpPr/>
      </dsp:nvSpPr>
      <dsp:spPr>
        <a:xfrm>
          <a:off x="5603022" y="1323194"/>
          <a:ext cx="1665923" cy="301514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39075" tIns="0" rIns="0" bIns="0" numCol="1" spcCol="1270" anchor="t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500" kern="1200" dirty="0" smtClean="0"/>
            <a:t>Food security in light of climate change</a:t>
          </a:r>
          <a:endParaRPr lang="en-AU" sz="2500" kern="1200" dirty="0"/>
        </a:p>
      </dsp:txBody>
      <dsp:txXfrm>
        <a:off x="5603022" y="1323194"/>
        <a:ext cx="1665923" cy="3015148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DAE82DE-2BBA-8445-BE12-54EBE814363E}">
      <dsp:nvSpPr>
        <dsp:cNvPr id="0" name=""/>
        <dsp:cNvSpPr/>
      </dsp:nvSpPr>
      <dsp:spPr>
        <a:xfrm>
          <a:off x="1463" y="0"/>
          <a:ext cx="2276764" cy="3556866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ctr" anchorCtr="0">
          <a:noAutofit/>
          <a:sp3d extrusionH="28000" prstMaterial="matte"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200" kern="1200" dirty="0" smtClean="0"/>
            <a:t>Dependence</a:t>
          </a:r>
          <a:endParaRPr lang="en-AU" sz="2200" kern="1200" dirty="0"/>
        </a:p>
      </dsp:txBody>
      <dsp:txXfrm>
        <a:off x="1463" y="1422746"/>
        <a:ext cx="2276764" cy="1422746"/>
      </dsp:txXfrm>
    </dsp:sp>
    <dsp:sp modelId="{5F3EB83A-66E7-1949-A3D3-090129562459}">
      <dsp:nvSpPr>
        <dsp:cNvPr id="0" name=""/>
        <dsp:cNvSpPr/>
      </dsp:nvSpPr>
      <dsp:spPr>
        <a:xfrm>
          <a:off x="547627" y="213411"/>
          <a:ext cx="1184436" cy="1184436"/>
        </a:xfrm>
        <a:prstGeom prst="ellipse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/>
        <a:sp3d prstMaterial="matte"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ED517D2-D205-E74F-8E87-BA7312637E38}">
      <dsp:nvSpPr>
        <dsp:cNvPr id="0" name=""/>
        <dsp:cNvSpPr/>
      </dsp:nvSpPr>
      <dsp:spPr>
        <a:xfrm>
          <a:off x="2346530" y="0"/>
          <a:ext cx="2276764" cy="3556866"/>
        </a:xfrm>
        <a:prstGeom prst="roundRect">
          <a:avLst>
            <a:gd name="adj" fmla="val 10000"/>
          </a:avLst>
        </a:prstGeom>
        <a:solidFill>
          <a:schemeClr val="accent5">
            <a:hueOff val="-4966938"/>
            <a:satOff val="19906"/>
            <a:lumOff val="4314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ctr" anchorCtr="0">
          <a:noAutofit/>
          <a:sp3d extrusionH="28000" prstMaterial="matte"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200" kern="1200" dirty="0" smtClean="0"/>
            <a:t>Interdependence</a:t>
          </a:r>
          <a:endParaRPr lang="en-AU" sz="2200" kern="1200" dirty="0"/>
        </a:p>
      </dsp:txBody>
      <dsp:txXfrm>
        <a:off x="2346530" y="1422746"/>
        <a:ext cx="2276764" cy="1422746"/>
      </dsp:txXfrm>
    </dsp:sp>
    <dsp:sp modelId="{80058507-44D3-9E40-B9FD-9D80A12DA65E}">
      <dsp:nvSpPr>
        <dsp:cNvPr id="0" name=""/>
        <dsp:cNvSpPr/>
      </dsp:nvSpPr>
      <dsp:spPr>
        <a:xfrm>
          <a:off x="2892694" y="213411"/>
          <a:ext cx="1184436" cy="1184436"/>
        </a:xfrm>
        <a:prstGeom prst="ellipse">
          <a:avLst/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>
          <a:noFill/>
        </a:ln>
        <a:effectLst/>
        <a:sp3d prstMaterial="matte"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2407AD8-02CA-6E4C-8A59-A4C471B29003}">
      <dsp:nvSpPr>
        <dsp:cNvPr id="0" name=""/>
        <dsp:cNvSpPr/>
      </dsp:nvSpPr>
      <dsp:spPr>
        <a:xfrm>
          <a:off x="4691597" y="0"/>
          <a:ext cx="2276764" cy="3556866"/>
        </a:xfrm>
        <a:prstGeom prst="roundRect">
          <a:avLst>
            <a:gd name="adj" fmla="val 10000"/>
          </a:avLst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ctr" anchorCtr="0">
          <a:noAutofit/>
          <a:sp3d extrusionH="28000" prstMaterial="matte"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200" kern="1200" dirty="0" smtClean="0"/>
            <a:t>Independence</a:t>
          </a:r>
          <a:endParaRPr lang="en-AU" sz="2200" kern="1200" dirty="0"/>
        </a:p>
      </dsp:txBody>
      <dsp:txXfrm>
        <a:off x="4691597" y="1422746"/>
        <a:ext cx="2276764" cy="1422746"/>
      </dsp:txXfrm>
    </dsp:sp>
    <dsp:sp modelId="{B6BD4884-9A40-424B-BD1B-7642A836B072}">
      <dsp:nvSpPr>
        <dsp:cNvPr id="0" name=""/>
        <dsp:cNvSpPr/>
      </dsp:nvSpPr>
      <dsp:spPr>
        <a:xfrm>
          <a:off x="5237761" y="213411"/>
          <a:ext cx="1184436" cy="1184436"/>
        </a:xfrm>
        <a:prstGeom prst="ellipse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7000" b="-17000"/>
          </a:stretch>
        </a:blipFill>
        <a:ln>
          <a:noFill/>
        </a:ln>
        <a:effectLst/>
        <a:sp3d prstMaterial="matte"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83DDF83-7D16-7F48-AA14-CF7A31A0E6B6}">
      <dsp:nvSpPr>
        <dsp:cNvPr id="0" name=""/>
        <dsp:cNvSpPr/>
      </dsp:nvSpPr>
      <dsp:spPr>
        <a:xfrm>
          <a:off x="278792" y="2845492"/>
          <a:ext cx="6412239" cy="533529"/>
        </a:xfrm>
        <a:prstGeom prst="leftRightArrow">
          <a:avLst/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p3d prstMaterial="matte"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  <dgm:cat type="picture" pri="25000"/>
    <dgm:cat type="pictureconvert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  <dgm:cat type="picture" pri="25000"/>
    <dgm:cat type="pictureconvert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9">
  <dgm:title val=""/>
  <dgm:desc val=""/>
  <dgm:catLst>
    <dgm:cat type="3D" pri="11900"/>
  </dgm:catLst>
  <dgm:scene3d>
    <a:camera prst="perspectiveRelaxed">
      <a:rot lat="19149996" lon="20104178" rev="1577324"/>
    </a:camera>
    <a:lightRig rig="soft" dir="t"/>
    <a:backdrop>
      <a:anchor x="0" y="0" z="-210000"/>
      <a:norm dx="0" dy="0" dz="914400"/>
      <a:up dx="0" dy="914400" dz="0"/>
    </a:backdrop>
  </dgm:scene3d>
  <dgm:styleLbl name="node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>
      <a:sp3d extrusionH="28000" prstMaterial="matte"/>
    </dgm:txPr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9">
  <dgm:title val=""/>
  <dgm:desc val=""/>
  <dgm:catLst>
    <dgm:cat type="3D" pri="11900"/>
  </dgm:catLst>
  <dgm:scene3d>
    <a:camera prst="perspectiveRelaxed">
      <a:rot lat="19149996" lon="20104178" rev="1577324"/>
    </a:camera>
    <a:lightRig rig="soft" dir="t"/>
    <a:backdrop>
      <a:anchor x="0" y="0" z="-210000"/>
      <a:norm dx="0" dy="0" dz="914400"/>
      <a:up dx="0" dy="914400" dz="0"/>
    </a:backdrop>
  </dgm:scene3d>
  <dgm:styleLbl name="node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>
      <a:sp3d extrusionH="28000" prstMaterial="matte"/>
    </dgm:txPr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2F6879-603E-754B-9B04-8AAE8D479E4C}" type="datetimeFigureOut">
              <a:rPr lang="en-US" smtClean="0"/>
              <a:t>12/5/17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14C1D86-6F9C-9646-B809-264C58FC19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65088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D5889-9C47-1542-89BF-71BA5CAEC00A}" type="datetimeFigureOut">
              <a:rPr lang="en-US" smtClean="0"/>
              <a:t>12/5/17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F8427-4C18-6C43-BFAB-BAEC5845A1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88722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D5889-9C47-1542-89BF-71BA5CAEC00A}" type="datetimeFigureOut">
              <a:rPr lang="en-US" smtClean="0"/>
              <a:t>12/5/17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F8427-4C18-6C43-BFAB-BAEC5845A1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97242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D5889-9C47-1542-89BF-71BA5CAEC00A}" type="datetimeFigureOut">
              <a:rPr lang="en-US" smtClean="0"/>
              <a:t>12/5/17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F8427-4C18-6C43-BFAB-BAEC5845A1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7515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D5889-9C47-1542-89BF-71BA5CAEC00A}" type="datetimeFigureOut">
              <a:rPr lang="en-US" smtClean="0"/>
              <a:t>12/5/17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F8427-4C18-6C43-BFAB-BAEC5845A1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44334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D5889-9C47-1542-89BF-71BA5CAEC00A}" type="datetimeFigureOut">
              <a:rPr lang="en-US" smtClean="0"/>
              <a:t>12/5/17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F8427-4C18-6C43-BFAB-BAEC5845A1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610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D5889-9C47-1542-89BF-71BA5CAEC00A}" type="datetimeFigureOut">
              <a:rPr lang="en-US" smtClean="0"/>
              <a:t>12/5/17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F8427-4C18-6C43-BFAB-BAEC5845A1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5831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D5889-9C47-1542-89BF-71BA5CAEC00A}" type="datetimeFigureOut">
              <a:rPr lang="en-US" smtClean="0"/>
              <a:t>12/5/17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F8427-4C18-6C43-BFAB-BAEC5845A1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5819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D5889-9C47-1542-89BF-71BA5CAEC00A}" type="datetimeFigureOut">
              <a:rPr lang="en-US" smtClean="0"/>
              <a:t>12/5/17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F8427-4C18-6C43-BFAB-BAEC5845A1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55833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D5889-9C47-1542-89BF-71BA5CAEC00A}" type="datetimeFigureOut">
              <a:rPr lang="en-US" smtClean="0"/>
              <a:t>12/5/17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F8427-4C18-6C43-BFAB-BAEC5845A1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28372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D5889-9C47-1542-89BF-71BA5CAEC00A}" type="datetimeFigureOut">
              <a:rPr lang="en-US" smtClean="0"/>
              <a:t>12/5/17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F8427-4C18-6C43-BFAB-BAEC5845A1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5946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D5889-9C47-1542-89BF-71BA5CAEC00A}" type="datetimeFigureOut">
              <a:rPr lang="en-US" smtClean="0"/>
              <a:t>12/5/17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F8427-4C18-6C43-BFAB-BAEC5845A1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62889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4D5889-9C47-1542-89BF-71BA5CAEC00A}" type="datetimeFigureOut">
              <a:rPr lang="en-US" smtClean="0"/>
              <a:t>12/5/17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DF8427-4C18-6C43-BFAB-BAEC5845A1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0425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4" Type="http://schemas.openxmlformats.org/officeDocument/2006/relationships/diagramLayout" Target="../diagrams/layout2.xml"/><Relationship Id="rId5" Type="http://schemas.openxmlformats.org/officeDocument/2006/relationships/diagramQuickStyle" Target="../diagrams/quickStyle2.xml"/><Relationship Id="rId6" Type="http://schemas.openxmlformats.org/officeDocument/2006/relationships/diagramColors" Target="../diagrams/colors2.xml"/><Relationship Id="rId7" Type="http://schemas.microsoft.com/office/2007/relationships/diagramDrawing" Target="../diagrams/drawing2.xml"/><Relationship Id="rId8" Type="http://schemas.openxmlformats.org/officeDocument/2006/relationships/image" Target="../media/image17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4" Type="http://schemas.openxmlformats.org/officeDocument/2006/relationships/diagramData" Target="../diagrams/data3.xml"/><Relationship Id="rId5" Type="http://schemas.openxmlformats.org/officeDocument/2006/relationships/diagramLayout" Target="../diagrams/layout3.xml"/><Relationship Id="rId6" Type="http://schemas.openxmlformats.org/officeDocument/2006/relationships/diagramQuickStyle" Target="../diagrams/quickStyle3.xml"/><Relationship Id="rId7" Type="http://schemas.openxmlformats.org/officeDocument/2006/relationships/diagramColors" Target="../diagrams/colors3.xml"/><Relationship Id="rId8" Type="http://schemas.microsoft.com/office/2007/relationships/diagramDrawing" Target="../diagrams/drawing3.xml"/><Relationship Id="rId9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4" Type="http://schemas.openxmlformats.org/officeDocument/2006/relationships/diagramData" Target="../diagrams/data4.xml"/><Relationship Id="rId5" Type="http://schemas.openxmlformats.org/officeDocument/2006/relationships/diagramLayout" Target="../diagrams/layout4.xml"/><Relationship Id="rId6" Type="http://schemas.openxmlformats.org/officeDocument/2006/relationships/diagramQuickStyle" Target="../diagrams/quickStyle4.xml"/><Relationship Id="rId7" Type="http://schemas.openxmlformats.org/officeDocument/2006/relationships/diagramColors" Target="../diagrams/colors4.xml"/><Relationship Id="rId8" Type="http://schemas.microsoft.com/office/2007/relationships/diagramDrawing" Target="../diagrams/drawing4.xml"/><Relationship Id="rId9" Type="http://schemas.openxmlformats.org/officeDocument/2006/relationships/image" Target="../media/image17.jpg"/><Relationship Id="rId10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4" Type="http://schemas.openxmlformats.org/officeDocument/2006/relationships/diagramLayout" Target="../diagrams/layout5.xml"/><Relationship Id="rId5" Type="http://schemas.openxmlformats.org/officeDocument/2006/relationships/diagramQuickStyle" Target="../diagrams/quickStyle5.xml"/><Relationship Id="rId6" Type="http://schemas.openxmlformats.org/officeDocument/2006/relationships/diagramColors" Target="../diagrams/colors5.xml"/><Relationship Id="rId7" Type="http://schemas.microsoft.com/office/2007/relationships/diagramDrawing" Target="../diagrams/drawing5.xml"/><Relationship Id="rId8" Type="http://schemas.openxmlformats.org/officeDocument/2006/relationships/image" Target="../media/image17.jpg"/><Relationship Id="rId9" Type="http://schemas.openxmlformats.org/officeDocument/2006/relationships/image" Target="../media/image20.jpg"/><Relationship Id="rId10" Type="http://schemas.openxmlformats.org/officeDocument/2006/relationships/image" Target="../media/image18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jpg"/><Relationship Id="rId3" Type="http://schemas.openxmlformats.org/officeDocument/2006/relationships/image" Target="../media/image21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jpg"/><Relationship Id="rId3" Type="http://schemas.openxmlformats.org/officeDocument/2006/relationships/image" Target="../media/image2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4" Type="http://schemas.openxmlformats.org/officeDocument/2006/relationships/diagramLayout" Target="../diagrams/layout6.xml"/><Relationship Id="rId5" Type="http://schemas.openxmlformats.org/officeDocument/2006/relationships/diagramQuickStyle" Target="../diagrams/quickStyle6.xml"/><Relationship Id="rId6" Type="http://schemas.openxmlformats.org/officeDocument/2006/relationships/diagramColors" Target="../diagrams/colors6.xml"/><Relationship Id="rId7" Type="http://schemas.microsoft.com/office/2007/relationships/diagramDrawing" Target="../diagrams/drawing6.xm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4" Type="http://schemas.openxmlformats.org/officeDocument/2006/relationships/image" Target="../media/image24.png"/><Relationship Id="rId5" Type="http://schemas.openxmlformats.org/officeDocument/2006/relationships/image" Target="../media/image25.png"/><Relationship Id="rId6" Type="http://schemas.openxmlformats.org/officeDocument/2006/relationships/image" Target="../media/image26.png"/><Relationship Id="rId7" Type="http://schemas.openxmlformats.org/officeDocument/2006/relationships/image" Target="../media/image27.jpg"/><Relationship Id="rId8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4" Type="http://schemas.openxmlformats.org/officeDocument/2006/relationships/image" Target="../media/image4.jpg"/><Relationship Id="rId5" Type="http://schemas.openxmlformats.org/officeDocument/2006/relationships/image" Target="../media/image5.jp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jpg"/><Relationship Id="rId3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4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Relationship Id="rId3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4" Type="http://schemas.openxmlformats.org/officeDocument/2006/relationships/diagramLayout" Target="../diagrams/layout1.xml"/><Relationship Id="rId5" Type="http://schemas.openxmlformats.org/officeDocument/2006/relationships/diagramQuickStyle" Target="../diagrams/quickStyle1.xml"/><Relationship Id="rId6" Type="http://schemas.openxmlformats.org/officeDocument/2006/relationships/diagramColors" Target="../diagrams/colors1.xml"/><Relationship Id="rId7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Template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906001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270660"/>
            <a:ext cx="8420100" cy="2329791"/>
          </a:xfrm>
        </p:spPr>
        <p:txBody>
          <a:bodyPr>
            <a:normAutofit fontScale="90000"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Desired and sustainable livestock systems for food security: </a:t>
            </a:r>
            <a:r>
              <a:rPr lang="en-GB" b="1" dirty="0" smtClean="0">
                <a:solidFill>
                  <a:schemeClr val="bg1"/>
                </a:solidFill>
              </a:rPr>
              <a:t>a </a:t>
            </a:r>
            <a:r>
              <a:rPr lang="en-GB" b="1" dirty="0">
                <a:solidFill>
                  <a:schemeClr val="bg1"/>
                </a:solidFill>
              </a:rPr>
              <a:t>community visioning approach</a:t>
            </a: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Leon </a:t>
            </a:r>
            <a:r>
              <a:rPr lang="en-US" dirty="0" err="1" smtClean="0"/>
              <a:t>Gwaka</a:t>
            </a:r>
            <a:r>
              <a:rPr lang="en-US" dirty="0" smtClean="0"/>
              <a:t>, </a:t>
            </a:r>
          </a:p>
          <a:p>
            <a:r>
              <a:rPr lang="en-US" dirty="0" smtClean="0"/>
              <a:t>Bill Tucker and Julian May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0349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Template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06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Theory of </a:t>
            </a:r>
            <a:r>
              <a:rPr lang="en-AU" dirty="0" smtClean="0"/>
              <a:t>ICT Amplification</a:t>
            </a:r>
            <a:endParaRPr lang="en-US" dirty="0"/>
          </a:p>
        </p:txBody>
      </p:sp>
      <p:graphicFrame>
        <p:nvGraphicFramePr>
          <p:cNvPr id="5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3726876"/>
              </p:ext>
            </p:extLst>
          </p:nvPr>
        </p:nvGraphicFramePr>
        <p:xfrm>
          <a:off x="237012" y="1291443"/>
          <a:ext cx="8494321" cy="409995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3399310" y="5629786"/>
            <a:ext cx="61870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Toyama, K. (2015). </a:t>
            </a:r>
            <a:r>
              <a:rPr lang="en-US" i="1" dirty="0"/>
              <a:t>Geek heresy: Rescuing social change from the cult of technology</a:t>
            </a:r>
            <a:r>
              <a:rPr lang="en-US" dirty="0"/>
              <a:t>. </a:t>
            </a:r>
            <a:r>
              <a:rPr lang="en-US" dirty="0" err="1"/>
              <a:t>PublicAffairs</a:t>
            </a:r>
            <a:r>
              <a:rPr lang="en-US" dirty="0"/>
              <a:t>.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937" y="1721922"/>
            <a:ext cx="2173184" cy="2173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3578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Template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06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Positive Deviance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7854" y="1619081"/>
            <a:ext cx="1696164" cy="1771549"/>
          </a:xfrm>
          <a:prstGeom prst="rect">
            <a:avLst/>
          </a:prstGeom>
        </p:spPr>
      </p:pic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83530621"/>
              </p:ext>
            </p:extLst>
          </p:nvPr>
        </p:nvGraphicFramePr>
        <p:xfrm>
          <a:off x="61356" y="1417638"/>
          <a:ext cx="8915400" cy="433834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3223655" y="5400387"/>
            <a:ext cx="618704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Pascale, R. T., </a:t>
            </a:r>
            <a:r>
              <a:rPr lang="en-US" dirty="0" err="1"/>
              <a:t>Sternin</a:t>
            </a:r>
            <a:r>
              <a:rPr lang="en-US" dirty="0"/>
              <a:t>, J., &amp; </a:t>
            </a:r>
            <a:r>
              <a:rPr lang="en-US" dirty="0" err="1"/>
              <a:t>Sternin</a:t>
            </a:r>
            <a:r>
              <a:rPr lang="en-US" dirty="0"/>
              <a:t>, M. (2010). </a:t>
            </a:r>
            <a:r>
              <a:rPr lang="en-US" i="1" dirty="0"/>
              <a:t>The Power of Positive Deviance: How Unlikely Innovators Solve the World’s Toughest Problems, Volume 1</a:t>
            </a:r>
            <a:r>
              <a:rPr lang="en-US" dirty="0"/>
              <a:t>. Harvard Business Press.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6156" y="2829886"/>
            <a:ext cx="2087498" cy="10437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631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Template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06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Putting it all together </a:t>
            </a:r>
            <a:r>
              <a:rPr lang="mr-IN" dirty="0"/>
              <a:t>…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1011" y="1619081"/>
            <a:ext cx="1696164" cy="1771549"/>
          </a:xfrm>
          <a:prstGeom prst="rect">
            <a:avLst/>
          </a:prstGeom>
        </p:spPr>
      </p:pic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57094366"/>
              </p:ext>
            </p:extLst>
          </p:nvPr>
        </p:nvGraphicFramePr>
        <p:xfrm>
          <a:off x="284513" y="1417638"/>
          <a:ext cx="8915400" cy="433834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3446812" y="5298790"/>
            <a:ext cx="61870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AU" dirty="0"/>
              <a:t>Tucker, W. D. (2017). Amplifying Positive Deviance with ICT. In J. </a:t>
            </a:r>
            <a:r>
              <a:rPr lang="en-AU" dirty="0" err="1"/>
              <a:t>Choudrie</a:t>
            </a:r>
            <a:r>
              <a:rPr lang="en-AU" dirty="0"/>
              <a:t> (Ed.), </a:t>
            </a:r>
            <a:r>
              <a:rPr lang="en-AU" i="1" dirty="0"/>
              <a:t>Information and Communication Technologies for Development (ICT4D 2017, IFIP AICT 504)</a:t>
            </a:r>
            <a:r>
              <a:rPr lang="en-AU" dirty="0"/>
              <a:t> (pp. 206–217). Springer.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8097" y="3688125"/>
            <a:ext cx="1399957" cy="1399957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699" y="3344354"/>
            <a:ext cx="2087498" cy="10437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117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Template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06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 food security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39104836"/>
              </p:ext>
            </p:extLst>
          </p:nvPr>
        </p:nvGraphicFramePr>
        <p:xfrm>
          <a:off x="-757187" y="1968647"/>
          <a:ext cx="8915400" cy="433834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8" name="Picture 7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6114" y="4322739"/>
            <a:ext cx="817564" cy="81756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5803" y="1333665"/>
            <a:ext cx="3324821" cy="177323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275" y="3106903"/>
            <a:ext cx="1696164" cy="17715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6430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Template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06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Overarching themes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495300" y="1600201"/>
            <a:ext cx="8915400" cy="4525963"/>
          </a:xfrm>
        </p:spPr>
        <p:txBody>
          <a:bodyPr/>
          <a:lstStyle/>
          <a:p>
            <a:r>
              <a:rPr lang="en-US" dirty="0" smtClean="0"/>
              <a:t>Technical</a:t>
            </a:r>
          </a:p>
          <a:p>
            <a:r>
              <a:rPr lang="en-US" dirty="0" smtClean="0"/>
              <a:t>Social</a:t>
            </a:r>
          </a:p>
          <a:p>
            <a:r>
              <a:rPr lang="en-US" dirty="0" smtClean="0"/>
              <a:t>Economic</a:t>
            </a:r>
          </a:p>
          <a:p>
            <a:r>
              <a:rPr lang="en-US" dirty="0"/>
              <a:t>Legal</a:t>
            </a:r>
          </a:p>
          <a:p>
            <a:r>
              <a:rPr lang="en-US" b="1" dirty="0" smtClean="0"/>
              <a:t>Environment/ecosystem !!!</a:t>
            </a:r>
            <a:endParaRPr lang="en-US" b="1" dirty="0"/>
          </a:p>
        </p:txBody>
      </p:sp>
      <p:sp>
        <p:nvSpPr>
          <p:cNvPr id="5" name="TextBox 4"/>
          <p:cNvSpPr txBox="1"/>
          <p:nvPr/>
        </p:nvSpPr>
        <p:spPr>
          <a:xfrm>
            <a:off x="3223655" y="4672254"/>
            <a:ext cx="618704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Rey-Moreno, C. (2015). </a:t>
            </a:r>
            <a:r>
              <a:rPr lang="en-US" i="1" dirty="0"/>
              <a:t>Community telco: An acceptable solution for providing affordable communications in rural areas of South Africa</a:t>
            </a:r>
            <a:r>
              <a:rPr lang="en-US" dirty="0"/>
              <a:t>. Madrid: </a:t>
            </a:r>
            <a:r>
              <a:rPr lang="en-US" dirty="0" err="1"/>
              <a:t>Ommpress</a:t>
            </a:r>
            <a:r>
              <a:rPr lang="en-US" dirty="0"/>
              <a:t> </a:t>
            </a:r>
            <a:r>
              <a:rPr lang="en-US" dirty="0" err="1"/>
              <a:t>Ingenieria</a:t>
            </a:r>
            <a:r>
              <a:rPr lang="en-US" dirty="0" smtClean="0"/>
              <a:t>.</a:t>
            </a:r>
          </a:p>
          <a:p>
            <a:endParaRPr lang="en-US" dirty="0">
              <a:effectLst/>
            </a:endParaRPr>
          </a:p>
          <a:p>
            <a:r>
              <a:rPr lang="en-US" dirty="0" err="1"/>
              <a:t>bridges.org</a:t>
            </a:r>
            <a:r>
              <a:rPr lang="en-US" dirty="0"/>
              <a:t>. (2004). Real Access / Real Impact criteria. Retrieved from </a:t>
            </a:r>
            <a:r>
              <a:rPr lang="en-US" dirty="0" err="1" smtClean="0"/>
              <a:t>www.bridges.org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769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Template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06000" cy="6858000"/>
          </a:xfrm>
          <a:prstGeom prst="rect">
            <a:avLst/>
          </a:prstGeom>
        </p:spPr>
      </p:pic>
      <p:pic>
        <p:nvPicPr>
          <p:cNvPr id="6" name="Picture 5"/>
          <p:cNvPicPr/>
          <p:nvPr/>
        </p:nvPicPr>
        <p:blipFill>
          <a:blip r:embed="rId3"/>
          <a:stretch>
            <a:fillRect/>
          </a:stretch>
        </p:blipFill>
        <p:spPr>
          <a:xfrm>
            <a:off x="643467" y="1117600"/>
            <a:ext cx="5604933" cy="4876799"/>
          </a:xfrm>
          <a:prstGeom prst="rect">
            <a:avLst/>
          </a:prstGeom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Community assets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4057650" y="5456703"/>
            <a:ext cx="584835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err="1"/>
              <a:t>Kleine</a:t>
            </a:r>
            <a:r>
              <a:rPr lang="en-US" dirty="0"/>
              <a:t>, D. (2010). ICT4WHAT?—Using the choice framework to </a:t>
            </a:r>
            <a:r>
              <a:rPr lang="en-US" dirty="0" err="1"/>
              <a:t>operationalise</a:t>
            </a:r>
            <a:r>
              <a:rPr lang="en-US" dirty="0"/>
              <a:t> the capability approach to development. </a:t>
            </a:r>
            <a:r>
              <a:rPr lang="en-US" i="1" dirty="0"/>
              <a:t>Journal of International Development</a:t>
            </a:r>
            <a:r>
              <a:rPr lang="en-US" dirty="0"/>
              <a:t>, </a:t>
            </a:r>
            <a:r>
              <a:rPr lang="en-US" i="1" dirty="0"/>
              <a:t>22</a:t>
            </a:r>
            <a:r>
              <a:rPr lang="en-US" dirty="0"/>
              <a:t>(5), 674–692</a:t>
            </a:r>
            <a:r>
              <a:rPr lang="en-US" dirty="0" smtClean="0"/>
              <a:t>.</a:t>
            </a:r>
            <a:endParaRPr lang="en-US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069525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Template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06000" cy="6858000"/>
          </a:xfrm>
          <a:prstGeom prst="rect">
            <a:avLst/>
          </a:prstGeom>
        </p:spPr>
      </p:pic>
      <p:pic>
        <p:nvPicPr>
          <p:cNvPr id="5" name="Picture 4"/>
          <p:cNvPicPr/>
          <p:nvPr/>
        </p:nvPicPr>
        <p:blipFill>
          <a:blip r:embed="rId3"/>
          <a:stretch>
            <a:fillRect/>
          </a:stretch>
        </p:blipFill>
        <p:spPr>
          <a:xfrm>
            <a:off x="581891" y="795647"/>
            <a:ext cx="7944592" cy="53082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0971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Template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22021"/>
            <a:ext cx="9906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>Food security via </a:t>
            </a:r>
            <a:br>
              <a:rPr lang="en-AU" dirty="0" smtClean="0"/>
            </a:br>
            <a:r>
              <a:rPr lang="en-AU" dirty="0" smtClean="0"/>
              <a:t>mutual c</a:t>
            </a:r>
            <a:r>
              <a:rPr lang="en-AU" dirty="0" smtClean="0"/>
              <a:t>ommunity </a:t>
            </a:r>
            <a:r>
              <a:rPr lang="en-AU" dirty="0"/>
              <a:t>development</a:t>
            </a:r>
            <a:endParaRPr lang="en-US" dirty="0"/>
          </a:p>
        </p:txBody>
      </p:sp>
      <p:graphicFrame>
        <p:nvGraphicFramePr>
          <p:cNvPr id="5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75019962"/>
              </p:ext>
            </p:extLst>
          </p:nvPr>
        </p:nvGraphicFramePr>
        <p:xfrm>
          <a:off x="1331027" y="1146637"/>
          <a:ext cx="6969825" cy="355686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3871353" y="4703503"/>
            <a:ext cx="618704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charset="0"/>
              <a:buChar char="•"/>
            </a:pPr>
            <a:r>
              <a:rPr lang="en-AU" sz="2400" dirty="0" smtClean="0"/>
              <a:t>Asset model vs deficit model</a:t>
            </a:r>
          </a:p>
          <a:p>
            <a:pPr marL="342900" indent="-342900">
              <a:buFont typeface="Arial" charset="0"/>
              <a:buChar char="•"/>
            </a:pPr>
            <a:r>
              <a:rPr lang="en-AU" sz="2400" dirty="0" smtClean="0"/>
              <a:t>Bottom-up</a:t>
            </a:r>
            <a:r>
              <a:rPr lang="en-AU" sz="2400" dirty="0"/>
              <a:t> </a:t>
            </a:r>
            <a:r>
              <a:rPr lang="en-AU" sz="2400" dirty="0" smtClean="0"/>
              <a:t>and inclusive </a:t>
            </a:r>
            <a:r>
              <a:rPr lang="en-AU" sz="2400" dirty="0" smtClean="0">
                <a:sym typeface="Wingdings"/>
              </a:rPr>
              <a:t> action research</a:t>
            </a:r>
          </a:p>
          <a:p>
            <a:pPr marL="342900" indent="-342900">
              <a:buFont typeface="Arial" charset="0"/>
              <a:buChar char="•"/>
            </a:pPr>
            <a:r>
              <a:rPr lang="en-AU" sz="2400" dirty="0" smtClean="0">
                <a:sym typeface="Wingdings"/>
              </a:rPr>
              <a:t>Mixed methods</a:t>
            </a:r>
            <a:r>
              <a:rPr lang="en-AU" sz="2400" dirty="0">
                <a:sym typeface="Wingdings"/>
              </a:rPr>
              <a:t>;</a:t>
            </a:r>
            <a:r>
              <a:rPr lang="en-AU" sz="2400" dirty="0" smtClean="0">
                <a:sym typeface="Wingdings"/>
              </a:rPr>
              <a:t> triangulated</a:t>
            </a:r>
            <a:endParaRPr lang="en-AU" sz="2400" dirty="0" smtClean="0"/>
          </a:p>
          <a:p>
            <a:pPr marL="342900" indent="-342900">
              <a:buFont typeface="Arial" charset="0"/>
              <a:buChar char="•"/>
            </a:pPr>
            <a:r>
              <a:rPr lang="en-AU" sz="2400" dirty="0" smtClean="0"/>
              <a:t>Transferability not replicability</a:t>
            </a:r>
            <a:endParaRPr lang="en-AU" sz="2400" dirty="0"/>
          </a:p>
          <a:p>
            <a:pPr marL="342900" indent="-342900">
              <a:buFont typeface="Arial" charset="0"/>
              <a:buChar char="•"/>
            </a:pPr>
            <a:endParaRPr lang="en-AU" sz="2400" dirty="0"/>
          </a:p>
        </p:txBody>
      </p:sp>
    </p:spTree>
    <p:extLst>
      <p:ext uri="{BB962C8B-B14F-4D97-AF65-F5344CB8AC3E}">
        <p14:creationId xmlns:p14="http://schemas.microsoft.com/office/powerpoint/2010/main" val="473512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Template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06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Walking forward together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495300" y="1600201"/>
            <a:ext cx="8915400" cy="4525963"/>
          </a:xfrm>
        </p:spPr>
        <p:txBody>
          <a:bodyPr/>
          <a:lstStyle/>
          <a:p>
            <a:r>
              <a:rPr lang="en-US" dirty="0" smtClean="0"/>
              <a:t>Leon </a:t>
            </a:r>
            <a:r>
              <a:rPr lang="en-US" dirty="0" err="1" smtClean="0"/>
              <a:t>Gwaka</a:t>
            </a:r>
            <a:r>
              <a:rPr lang="en-US" dirty="0" smtClean="0"/>
              <a:t>, Institute for Social Development</a:t>
            </a:r>
          </a:p>
          <a:p>
            <a:r>
              <a:rPr lang="en-US" dirty="0" smtClean="0"/>
              <a:t>William D. </a:t>
            </a:r>
            <a:r>
              <a:rPr lang="en-US" smtClean="0"/>
              <a:t>Tucker </a:t>
            </a:r>
            <a:r>
              <a:rPr lang="en-US" dirty="0" smtClean="0"/>
              <a:t>(</a:t>
            </a:r>
            <a:r>
              <a:rPr lang="en-US" smtClean="0"/>
              <a:t>Bill), </a:t>
            </a:r>
            <a:r>
              <a:rPr lang="en-US" dirty="0" smtClean="0"/>
              <a:t>Computer Science</a:t>
            </a:r>
          </a:p>
          <a:p>
            <a:r>
              <a:rPr lang="en-US" dirty="0" smtClean="0"/>
              <a:t>Julian May, DST </a:t>
            </a:r>
            <a:r>
              <a:rPr lang="en-US" dirty="0" err="1" smtClean="0"/>
              <a:t>CoE</a:t>
            </a:r>
            <a:r>
              <a:rPr lang="en-US" dirty="0" smtClean="0"/>
              <a:t> in Food Security</a:t>
            </a:r>
          </a:p>
          <a:p>
            <a:endParaRPr lang="en-US" dirty="0"/>
          </a:p>
          <a:p>
            <a:r>
              <a:rPr lang="en-US" dirty="0" smtClean="0"/>
              <a:t>Funders</a:t>
            </a:r>
          </a:p>
          <a:p>
            <a:endParaRPr lang="en-US" dirty="0"/>
          </a:p>
          <a:p>
            <a:r>
              <a:rPr lang="en-US" dirty="0" smtClean="0"/>
              <a:t>Partners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29240" y="4952011"/>
            <a:ext cx="1068640" cy="106864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65264" y="5084787"/>
            <a:ext cx="1339665" cy="80308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3883" y="3681894"/>
            <a:ext cx="2851963" cy="110941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>
            <a:lum/>
            <a:alphaModFix/>
          </a:blip>
          <a:srcRect r="2569"/>
          <a:stretch>
            <a:fillRect/>
          </a:stretch>
        </p:blipFill>
        <p:spPr>
          <a:xfrm>
            <a:off x="5404929" y="4808274"/>
            <a:ext cx="1845398" cy="131789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6786" y="3746145"/>
            <a:ext cx="927760" cy="91539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3616" y="4006355"/>
            <a:ext cx="2232211" cy="4604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9978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Template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06000" cy="6858000"/>
          </a:xfrm>
          <a:prstGeom prst="rect">
            <a:avLst/>
          </a:prstGeom>
        </p:spPr>
      </p:pic>
      <p:pic>
        <p:nvPicPr>
          <p:cNvPr id="4" name="Content Placeholder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9159" y="1600201"/>
            <a:ext cx="8369789" cy="4705596"/>
          </a:xfrm>
          <a:prstGeom prst="rect">
            <a:avLst/>
          </a:prstGeom>
        </p:spPr>
      </p:pic>
      <p:sp>
        <p:nvSpPr>
          <p:cNvPr id="6" name="Oval 5"/>
          <p:cNvSpPr/>
          <p:nvPr/>
        </p:nvSpPr>
        <p:spPr>
          <a:xfrm>
            <a:off x="6316384" y="1980218"/>
            <a:ext cx="891938" cy="1000488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63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82369" y="4149072"/>
            <a:ext cx="1213158" cy="2156725"/>
          </a:xfrm>
          <a:prstGeom prst="rect">
            <a:avLst/>
          </a:prstGeom>
        </p:spPr>
      </p:pic>
      <p:pic>
        <p:nvPicPr>
          <p:cNvPr id="8" name="Content Placeholder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5327" y="112213"/>
            <a:ext cx="3795346" cy="1487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2941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Template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06000" cy="6858000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2177402" y="1412410"/>
            <a:ext cx="5136994" cy="1077020"/>
          </a:xfrm>
          <a:prstGeom prst="rect">
            <a:avLst/>
          </a:prstGeom>
        </p:spPr>
        <p:txBody>
          <a:bodyPr>
            <a:normAutofit fontScale="9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 </a:t>
            </a:r>
            <a:r>
              <a:rPr lang="en-US" smtClean="0">
                <a:latin typeface="Calibri "/>
              </a:rPr>
              <a:t>9 billion people in 2050</a:t>
            </a:r>
            <a:endParaRPr lang="en-US" dirty="0">
              <a:latin typeface="Calibri "/>
            </a:endParaRPr>
          </a:p>
        </p:txBody>
      </p:sp>
      <p:cxnSp>
        <p:nvCxnSpPr>
          <p:cNvPr id="6" name="Straight Connector 5"/>
          <p:cNvCxnSpPr>
            <a:stCxn id="5" idx="1"/>
          </p:cNvCxnSpPr>
          <p:nvPr/>
        </p:nvCxnSpPr>
        <p:spPr>
          <a:xfrm>
            <a:off x="2177402" y="1950920"/>
            <a:ext cx="1736166" cy="3758559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flipH="1">
            <a:off x="5650606" y="1938531"/>
            <a:ext cx="1360331" cy="3757583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3118823" y="3554750"/>
            <a:ext cx="3354444" cy="5424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925" dirty="0"/>
              <a:t>Fragile food systems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538705" y="5689918"/>
            <a:ext cx="2515369" cy="5424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925" dirty="0"/>
              <a:t>Food insecurity</a:t>
            </a:r>
          </a:p>
        </p:txBody>
      </p:sp>
      <p:sp>
        <p:nvSpPr>
          <p:cNvPr id="12" name="Down Arrow 11"/>
          <p:cNvSpPr/>
          <p:nvPr/>
        </p:nvSpPr>
        <p:spPr>
          <a:xfrm>
            <a:off x="4585667" y="2228691"/>
            <a:ext cx="382376" cy="126895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63"/>
          </a:p>
        </p:txBody>
      </p:sp>
      <p:sp>
        <p:nvSpPr>
          <p:cNvPr id="13" name="Down Arrow 12"/>
          <p:cNvSpPr/>
          <p:nvPr/>
        </p:nvSpPr>
        <p:spPr>
          <a:xfrm>
            <a:off x="4585667" y="4440528"/>
            <a:ext cx="382376" cy="126895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63"/>
          </a:p>
        </p:txBody>
      </p:sp>
    </p:spTree>
    <p:extLst>
      <p:ext uri="{BB962C8B-B14F-4D97-AF65-F5344CB8AC3E}">
        <p14:creationId xmlns:p14="http://schemas.microsoft.com/office/powerpoint/2010/main" val="3606724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Template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871" y="7848"/>
            <a:ext cx="9906000" cy="68580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4134" y="2148953"/>
            <a:ext cx="2688573" cy="160214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60732" y="1527140"/>
            <a:ext cx="4912933" cy="2845769"/>
          </a:xfrm>
          <a:prstGeom prst="rect">
            <a:avLst/>
          </a:prstGeom>
        </p:spPr>
      </p:pic>
      <p:sp>
        <p:nvSpPr>
          <p:cNvPr id="13" name="Right Arrow 12"/>
          <p:cNvSpPr/>
          <p:nvPr/>
        </p:nvSpPr>
        <p:spPr>
          <a:xfrm>
            <a:off x="3763268" y="2827939"/>
            <a:ext cx="496906" cy="28481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63"/>
          </a:p>
        </p:txBody>
      </p:sp>
      <p:grpSp>
        <p:nvGrpSpPr>
          <p:cNvPr id="2" name="Group 1"/>
          <p:cNvGrpSpPr/>
          <p:nvPr/>
        </p:nvGrpSpPr>
        <p:grpSpPr>
          <a:xfrm>
            <a:off x="830078" y="1410202"/>
            <a:ext cx="8435436" cy="4688082"/>
            <a:chOff x="830078" y="1410202"/>
            <a:chExt cx="8435436" cy="4688082"/>
          </a:xfrm>
        </p:grpSpPr>
        <p:sp>
          <p:nvSpPr>
            <p:cNvPr id="7" name="TextBox 6"/>
            <p:cNvSpPr txBox="1"/>
            <p:nvPr/>
          </p:nvSpPr>
          <p:spPr>
            <a:xfrm>
              <a:off x="1294293" y="5021066"/>
              <a:ext cx="7971221" cy="10772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dirty="0" smtClean="0"/>
                <a:t>We need alternative bottom-up </a:t>
              </a:r>
              <a:r>
                <a:rPr lang="en-US" sz="3200" dirty="0" smtClean="0"/>
                <a:t>interventions; </a:t>
              </a:r>
            </a:p>
            <a:p>
              <a:r>
                <a:rPr lang="en-US" sz="3200" dirty="0" smtClean="0"/>
                <a:t>not </a:t>
              </a:r>
              <a:r>
                <a:rPr lang="en-US" sz="3200" dirty="0" smtClean="0"/>
                <a:t>same old, same </a:t>
              </a:r>
              <a:r>
                <a:rPr lang="en-US" sz="3200" dirty="0" smtClean="0"/>
                <a:t>old . . .</a:t>
              </a:r>
              <a:endParaRPr lang="en-US" sz="3200" dirty="0"/>
            </a:p>
          </p:txBody>
        </p:sp>
        <p:sp>
          <p:nvSpPr>
            <p:cNvPr id="16" name="Oval 15"/>
            <p:cNvSpPr/>
            <p:nvPr/>
          </p:nvSpPr>
          <p:spPr>
            <a:xfrm>
              <a:off x="830078" y="1947985"/>
              <a:ext cx="928428" cy="1075566"/>
            </a:xfrm>
            <a:prstGeom prst="ellipse">
              <a:avLst/>
            </a:prstGeom>
            <a:noFill/>
            <a:ln w="571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63"/>
            </a:p>
          </p:txBody>
        </p:sp>
        <p:sp>
          <p:nvSpPr>
            <p:cNvPr id="17" name="Oval 16"/>
            <p:cNvSpPr/>
            <p:nvPr/>
          </p:nvSpPr>
          <p:spPr>
            <a:xfrm>
              <a:off x="5116976" y="1410202"/>
              <a:ext cx="928428" cy="1075566"/>
            </a:xfrm>
            <a:prstGeom prst="ellipse">
              <a:avLst/>
            </a:prstGeom>
            <a:noFill/>
            <a:ln w="571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63"/>
            </a:p>
          </p:txBody>
        </p:sp>
        <p:cxnSp>
          <p:nvCxnSpPr>
            <p:cNvPr id="19" name="Straight Arrow Connector 18"/>
            <p:cNvCxnSpPr/>
            <p:nvPr/>
          </p:nvCxnSpPr>
          <p:spPr>
            <a:xfrm>
              <a:off x="1501164" y="2871145"/>
              <a:ext cx="1098422" cy="2149922"/>
            </a:xfrm>
            <a:prstGeom prst="straightConnector1">
              <a:avLst/>
            </a:prstGeom>
            <a:ln w="76200">
              <a:solidFill>
                <a:srgbClr val="7030A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/>
            <p:nvPr/>
          </p:nvCxnSpPr>
          <p:spPr>
            <a:xfrm flipH="1">
              <a:off x="4164099" y="2485768"/>
              <a:ext cx="1217534" cy="2535298"/>
            </a:xfrm>
            <a:prstGeom prst="straightConnector1">
              <a:avLst/>
            </a:prstGeom>
            <a:ln w="76200">
              <a:solidFill>
                <a:srgbClr val="7030A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0385116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Template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06000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5300" y="2254395"/>
            <a:ext cx="4735478" cy="361105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632533" y="3459755"/>
            <a:ext cx="387171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32172" indent="-232172">
              <a:buFont typeface="Arial" panose="020B0604020202020204" pitchFamily="34" charset="0"/>
              <a:buChar char="•"/>
            </a:pPr>
            <a:r>
              <a:rPr lang="en-GB" sz="2400" dirty="0" smtClean="0"/>
              <a:t>Problem identification </a:t>
            </a:r>
            <a:endParaRPr lang="en-GB" sz="2400" dirty="0"/>
          </a:p>
          <a:p>
            <a:pPr marL="232172" indent="-232172">
              <a:buFont typeface="Arial" panose="020B0604020202020204" pitchFamily="34" charset="0"/>
              <a:buChar char="•"/>
            </a:pPr>
            <a:r>
              <a:rPr lang="en-GB" sz="2400" dirty="0"/>
              <a:t>Solution </a:t>
            </a:r>
            <a:r>
              <a:rPr lang="en-GB" sz="2400" dirty="0" smtClean="0"/>
              <a:t>development </a:t>
            </a:r>
            <a:endParaRPr lang="en-GB" sz="2400" dirty="0"/>
          </a:p>
          <a:p>
            <a:pPr marL="232172" indent="-232172">
              <a:buFont typeface="Arial" panose="020B0604020202020204" pitchFamily="34" charset="0"/>
              <a:buChar char="•"/>
            </a:pPr>
            <a:r>
              <a:rPr lang="en-GB" sz="2400" dirty="0"/>
              <a:t>Decision-making </a:t>
            </a:r>
            <a:endParaRPr lang="en-GB" sz="2400" dirty="0" smtClean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How much voice of communities </a:t>
            </a:r>
            <a:endParaRPr lang="en-US" dirty="0" smtClean="0"/>
          </a:p>
          <a:p>
            <a:r>
              <a:rPr lang="en-US" dirty="0" smtClean="0"/>
              <a:t>do </a:t>
            </a:r>
            <a:r>
              <a:rPr lang="en-US" dirty="0"/>
              <a:t>we really hear?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7239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Template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06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Community visioning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495300" y="1600201"/>
            <a:ext cx="8915400" cy="4525963"/>
          </a:xfrm>
        </p:spPr>
        <p:txBody>
          <a:bodyPr/>
          <a:lstStyle/>
          <a:p>
            <a:r>
              <a:rPr lang="en-US" dirty="0"/>
              <a:t>Participatory process  of creating a common vision of a desired future food system and </a:t>
            </a:r>
            <a:r>
              <a:rPr lang="en-US" dirty="0" smtClean="0"/>
              <a:t>strategies </a:t>
            </a:r>
            <a:r>
              <a:rPr lang="en-US" dirty="0"/>
              <a:t>to achieve it</a:t>
            </a:r>
          </a:p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88" t="31850" r="19178" b="5643"/>
          <a:stretch/>
        </p:blipFill>
        <p:spPr>
          <a:xfrm>
            <a:off x="695636" y="3321948"/>
            <a:ext cx="3789720" cy="230767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04" t="24028" b="8127"/>
          <a:stretch/>
        </p:blipFill>
        <p:spPr>
          <a:xfrm>
            <a:off x="4651576" y="3321948"/>
            <a:ext cx="4622368" cy="230767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757513" y="5812189"/>
            <a:ext cx="3899465" cy="4424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75" dirty="0"/>
              <a:t>Beitbridge District – Zimbabwe </a:t>
            </a:r>
          </a:p>
        </p:txBody>
      </p:sp>
    </p:spTree>
    <p:extLst>
      <p:ext uri="{BB962C8B-B14F-4D97-AF65-F5344CB8AC3E}">
        <p14:creationId xmlns:p14="http://schemas.microsoft.com/office/powerpoint/2010/main" val="561207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Template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06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98467" y="278751"/>
            <a:ext cx="8915400" cy="645742"/>
          </a:xfrm>
        </p:spPr>
        <p:txBody>
          <a:bodyPr>
            <a:normAutofit/>
          </a:bodyPr>
          <a:lstStyle/>
          <a:p>
            <a:r>
              <a:rPr lang="en-US" sz="3200" dirty="0" smtClean="0"/>
              <a:t>Data from four villages in the </a:t>
            </a:r>
            <a:r>
              <a:rPr lang="en-US" sz="3200" dirty="0" err="1" smtClean="0"/>
              <a:t>Beitbridge</a:t>
            </a:r>
            <a:r>
              <a:rPr lang="en-US" sz="3200" dirty="0" smtClean="0"/>
              <a:t> area</a:t>
            </a:r>
            <a:endParaRPr lang="en-US" sz="3200" dirty="0"/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481" y="924493"/>
            <a:ext cx="8051377" cy="5452555"/>
          </a:xfrm>
        </p:spPr>
      </p:pic>
      <p:sp>
        <p:nvSpPr>
          <p:cNvPr id="6" name="Oval 5"/>
          <p:cNvSpPr/>
          <p:nvPr/>
        </p:nvSpPr>
        <p:spPr>
          <a:xfrm>
            <a:off x="4050387" y="3408218"/>
            <a:ext cx="830371" cy="819398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63"/>
          </a:p>
        </p:txBody>
      </p:sp>
    </p:spTree>
    <p:extLst>
      <p:ext uri="{BB962C8B-B14F-4D97-AF65-F5344CB8AC3E}">
        <p14:creationId xmlns:p14="http://schemas.microsoft.com/office/powerpoint/2010/main" val="4727119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Template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06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Research activities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39295" y="1997741"/>
            <a:ext cx="2200846" cy="192252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91745" y="1294410"/>
            <a:ext cx="2118837" cy="267709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9481" y="5220891"/>
            <a:ext cx="10054099" cy="117923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“</a:t>
            </a:r>
            <a:r>
              <a:rPr lang="en-US" sz="2800" i="1" dirty="0"/>
              <a:t>If you want to go fast, go alone. If you want to go far, go together</a:t>
            </a:r>
            <a:r>
              <a:rPr lang="en-US" sz="2800" dirty="0"/>
              <a:t>.”</a:t>
            </a:r>
          </a:p>
          <a:p>
            <a:r>
              <a:rPr lang="en-US" sz="2800" dirty="0"/>
              <a:t>							- African </a:t>
            </a:r>
            <a:r>
              <a:rPr lang="en-US" sz="2800" dirty="0" smtClean="0"/>
              <a:t>Proverb, or </a:t>
            </a:r>
            <a:r>
              <a:rPr lang="en-US" sz="2800" dirty="0" err="1" smtClean="0"/>
              <a:t>ubuntu</a:t>
            </a:r>
            <a:endParaRPr lang="en-US" sz="2800" dirty="0"/>
          </a:p>
          <a:p>
            <a:endParaRPr lang="en-US" sz="1463" dirty="0"/>
          </a:p>
        </p:txBody>
      </p:sp>
      <p:sp>
        <p:nvSpPr>
          <p:cNvPr id="8" name="TextBox 7"/>
          <p:cNvSpPr txBox="1"/>
          <p:nvPr/>
        </p:nvSpPr>
        <p:spPr>
          <a:xfrm>
            <a:off x="3137016" y="3971503"/>
            <a:ext cx="262975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Engage participants</a:t>
            </a:r>
          </a:p>
          <a:p>
            <a:pPr algn="ctr"/>
            <a:r>
              <a:rPr lang="en-US" sz="2400" dirty="0">
                <a:solidFill>
                  <a:srgbClr val="FF0000"/>
                </a:solidFill>
              </a:rPr>
              <a:t>45%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343859" y="4039292"/>
            <a:ext cx="349897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Reflect &amp; </a:t>
            </a:r>
            <a:r>
              <a:rPr lang="en-US" sz="2400" dirty="0" smtClean="0"/>
              <a:t>articulate vision</a:t>
            </a:r>
            <a:endParaRPr lang="en-US" sz="2400" dirty="0"/>
          </a:p>
          <a:p>
            <a:pPr algn="ctr"/>
            <a:r>
              <a:rPr lang="en-US" sz="2400" dirty="0">
                <a:solidFill>
                  <a:srgbClr val="FF0000"/>
                </a:solidFill>
              </a:rPr>
              <a:t>35%</a:t>
            </a:r>
          </a:p>
        </p:txBody>
      </p:sp>
      <p:sp>
        <p:nvSpPr>
          <p:cNvPr id="12" name="Rectangle 11"/>
          <p:cNvSpPr/>
          <p:nvPr/>
        </p:nvSpPr>
        <p:spPr>
          <a:xfrm>
            <a:off x="84586" y="2202000"/>
            <a:ext cx="2500044" cy="1514009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63"/>
          </a:p>
        </p:txBody>
      </p:sp>
      <p:sp>
        <p:nvSpPr>
          <p:cNvPr id="13" name="Right Arrow 12"/>
          <p:cNvSpPr/>
          <p:nvPr/>
        </p:nvSpPr>
        <p:spPr>
          <a:xfrm>
            <a:off x="2772982" y="2840395"/>
            <a:ext cx="544133" cy="240674"/>
          </a:xfrm>
          <a:prstGeom prst="rightArrow">
            <a:avLst/>
          </a:prstGeom>
          <a:solidFill>
            <a:schemeClr val="accent2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63">
              <a:ln>
                <a:solidFill>
                  <a:schemeClr val="tx1"/>
                </a:solidFill>
              </a:ln>
            </a:endParaRPr>
          </a:p>
        </p:txBody>
      </p:sp>
      <p:sp>
        <p:nvSpPr>
          <p:cNvPr id="14" name="Right Arrow 13"/>
          <p:cNvSpPr/>
          <p:nvPr/>
        </p:nvSpPr>
        <p:spPr>
          <a:xfrm>
            <a:off x="5843876" y="2200993"/>
            <a:ext cx="544133" cy="240674"/>
          </a:xfrm>
          <a:prstGeom prst="rightArrow">
            <a:avLst/>
          </a:prstGeom>
          <a:solidFill>
            <a:schemeClr val="accent2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63">
              <a:ln>
                <a:solidFill>
                  <a:schemeClr val="tx1"/>
                </a:solidFill>
              </a:ln>
            </a:endParaRPr>
          </a:p>
        </p:txBody>
      </p:sp>
      <p:sp>
        <p:nvSpPr>
          <p:cNvPr id="15" name="Left Arrow 14"/>
          <p:cNvSpPr/>
          <p:nvPr/>
        </p:nvSpPr>
        <p:spPr>
          <a:xfrm>
            <a:off x="5762321" y="3306205"/>
            <a:ext cx="544133" cy="230210"/>
          </a:xfrm>
          <a:prstGeom prst="leftArrow">
            <a:avLst/>
          </a:prstGeom>
          <a:solidFill>
            <a:schemeClr val="accent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63"/>
          </a:p>
        </p:txBody>
      </p:sp>
      <p:sp>
        <p:nvSpPr>
          <p:cNvPr id="25" name="TextBox 24"/>
          <p:cNvSpPr txBox="1"/>
          <p:nvPr/>
        </p:nvSpPr>
        <p:spPr>
          <a:xfrm>
            <a:off x="201791" y="2321330"/>
            <a:ext cx="219008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/>
              <a:t>Identify &amp; Invite</a:t>
            </a:r>
          </a:p>
          <a:p>
            <a:pPr algn="ctr"/>
            <a:r>
              <a:rPr lang="en-US" sz="2400" dirty="0"/>
              <a:t>participants</a:t>
            </a:r>
          </a:p>
          <a:p>
            <a:pPr algn="ctr"/>
            <a:r>
              <a:rPr lang="en-US" sz="2400" dirty="0">
                <a:solidFill>
                  <a:srgbClr val="FF0000"/>
                </a:solidFill>
              </a:rPr>
              <a:t>20%</a:t>
            </a:r>
          </a:p>
        </p:txBody>
      </p:sp>
    </p:spTree>
    <p:extLst>
      <p:ext uri="{BB962C8B-B14F-4D97-AF65-F5344CB8AC3E}">
        <p14:creationId xmlns:p14="http://schemas.microsoft.com/office/powerpoint/2010/main" val="1327851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Template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06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Community development</a:t>
            </a:r>
            <a:endParaRPr lang="en-US" dirty="0"/>
          </a:p>
        </p:txBody>
      </p:sp>
      <p:graphicFrame>
        <p:nvGraphicFramePr>
          <p:cNvPr id="5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68632656"/>
              </p:ext>
            </p:extLst>
          </p:nvPr>
        </p:nvGraphicFramePr>
        <p:xfrm>
          <a:off x="677884" y="837004"/>
          <a:ext cx="8513618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3930729" y="5475399"/>
            <a:ext cx="618704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Kaplan</a:t>
            </a:r>
            <a:r>
              <a:rPr lang="en-AU" dirty="0"/>
              <a:t>, A. (1996). </a:t>
            </a:r>
            <a:r>
              <a:rPr lang="en-AU" i="1" dirty="0"/>
              <a:t>The Development Practitioners’ Handbook</a:t>
            </a:r>
            <a:r>
              <a:rPr lang="en-AU" dirty="0"/>
              <a:t>. London: Pluto Press.</a:t>
            </a: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542470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UWC Presentation</Template>
  <TotalTime>62</TotalTime>
  <Words>445</Words>
  <Application>Microsoft Macintosh PowerPoint</Application>
  <PresentationFormat>A4 Paper (210x297 mm)</PresentationFormat>
  <Paragraphs>77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4" baseType="lpstr">
      <vt:lpstr>Calibri</vt:lpstr>
      <vt:lpstr>Calibri </vt:lpstr>
      <vt:lpstr>Mangal</vt:lpstr>
      <vt:lpstr>Wingdings</vt:lpstr>
      <vt:lpstr>Arial</vt:lpstr>
      <vt:lpstr>Office Theme</vt:lpstr>
      <vt:lpstr>Desired and sustainable livestock systems for food security: a community visioning approach </vt:lpstr>
      <vt:lpstr>PowerPoint Presentation</vt:lpstr>
      <vt:lpstr>PowerPoint Presentation</vt:lpstr>
      <vt:lpstr>PowerPoint Presentation</vt:lpstr>
      <vt:lpstr>PowerPoint Presentation</vt:lpstr>
      <vt:lpstr>Community visioning</vt:lpstr>
      <vt:lpstr>Data from four villages in the Beitbridge area</vt:lpstr>
      <vt:lpstr>Research activities</vt:lpstr>
      <vt:lpstr>Community development</vt:lpstr>
      <vt:lpstr>Theory of ICT Amplification</vt:lpstr>
      <vt:lpstr>Positive Deviance</vt:lpstr>
      <vt:lpstr>Putting it all together …</vt:lpstr>
      <vt:lpstr>for food security</vt:lpstr>
      <vt:lpstr>Overarching themes</vt:lpstr>
      <vt:lpstr>PowerPoint Presentation</vt:lpstr>
      <vt:lpstr>PowerPoint Presentation</vt:lpstr>
      <vt:lpstr>Food security via  mutual community development</vt:lpstr>
      <vt:lpstr>Walking forward together</vt:lpstr>
    </vt:vector>
  </TitlesOfParts>
  <Company/>
  <LinksUpToDate>false</LinksUpToDate>
  <SharedDoc>false</SharedDoc>
  <HyperlinksChanged>false</HyperlinksChanged>
  <AppVersion>15.0040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Bill Tucker</dc:creator>
  <cp:lastModifiedBy>Bill Tucker</cp:lastModifiedBy>
  <cp:revision>11</cp:revision>
  <dcterms:created xsi:type="dcterms:W3CDTF">2017-12-05T03:34:50Z</dcterms:created>
  <dcterms:modified xsi:type="dcterms:W3CDTF">2017-12-05T04:38:44Z</dcterms:modified>
</cp:coreProperties>
</file>